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67" r:id="rId5"/>
  </p:sldMasterIdLst>
  <p:notesMasterIdLst>
    <p:notesMasterId r:id="rId22"/>
  </p:notesMasterIdLst>
  <p:sldIdLst>
    <p:sldId id="341" r:id="rId6"/>
    <p:sldId id="340" r:id="rId7"/>
    <p:sldId id="339" r:id="rId8"/>
    <p:sldId id="338" r:id="rId9"/>
    <p:sldId id="330" r:id="rId10"/>
    <p:sldId id="317" r:id="rId11"/>
    <p:sldId id="327" r:id="rId12"/>
    <p:sldId id="326" r:id="rId13"/>
    <p:sldId id="333" r:id="rId14"/>
    <p:sldId id="320" r:id="rId15"/>
    <p:sldId id="328" r:id="rId16"/>
    <p:sldId id="325" r:id="rId17"/>
    <p:sldId id="334" r:id="rId18"/>
    <p:sldId id="335" r:id="rId19"/>
    <p:sldId id="336" r:id="rId20"/>
    <p:sldId id="33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B34136-30B9-6270-447D-731AE6FFF00D}" name="Kathryn Catterall" initials="KC" userId="S::kathryn.catterall@foundations.org.uk::b18f41ad-e330-4770-861b-8d701554deba" providerId="AD"/>
  <p188:author id="{0F001A43-BF0F-0211-D190-25140D55AEE3}" name="Bethan Le Maistre" initials="" userId="S::bethan.lemaistre@foundations.org.uk::0ee8a3e1-39e7-43d1-91bf-91c07ee8e9ae" providerId="AD"/>
  <p188:author id="{5368ED6F-D703-46AA-E0D5-1FF54E14B781}" name="Vicky Lloyd" initials="VL" userId="S::vicky.lloyd@foundations.org.uk::7d8accb4-0667-4035-af75-04f1161f26f3" providerId="AD"/>
  <p188:author id="{0B5D22B0-384E-8451-BB1B-0AE48BD4BDA3}" name="Kim Johnson" initials="" userId="S::kim.johnson@foundations.org.uk::efb3da24-60d0-4cb7-a6ab-867fa48f563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76"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BFA26B-7985-4A6C-A429-C235631F7E2B}" type="doc">
      <dgm:prSet loTypeId="urn:microsoft.com/office/officeart/2005/8/layout/pyramid2" loCatId="pyramid" qsTypeId="urn:microsoft.com/office/officeart/2005/8/quickstyle/simple1" qsCatId="simple" csTypeId="urn:microsoft.com/office/officeart/2005/8/colors/accent0_3" csCatId="mainScheme" phldr="1"/>
      <dgm:spPr/>
    </dgm:pt>
    <dgm:pt modelId="{8410942B-C11A-4269-A2E4-6165564D1ADC}">
      <dgm:prSet phldrT="[Text]" phldr="0" custT="1"/>
      <dgm:spPr/>
      <dgm:t>
        <a:bodyPr/>
        <a:lstStyle/>
        <a:p>
          <a:pPr algn="l"/>
          <a:r>
            <a:rPr lang="en-US" sz="1400" b="1">
              <a:latin typeface="Georgia"/>
            </a:rPr>
            <a:t>Discover</a:t>
          </a:r>
          <a:r>
            <a:rPr lang="en-US" sz="1400">
              <a:latin typeface="Georgia"/>
            </a:rPr>
            <a:t>: capture diverse voices using creative and co-productive methods with firm focus on EDIE </a:t>
          </a:r>
        </a:p>
      </dgm:t>
    </dgm:pt>
    <dgm:pt modelId="{B59A9300-D9AA-4CAA-AA51-40D3CFA45E2B}" type="parTrans" cxnId="{C29073A9-1A2E-4A82-B596-1189C601B0E1}">
      <dgm:prSet/>
      <dgm:spPr/>
      <dgm:t>
        <a:bodyPr/>
        <a:lstStyle/>
        <a:p>
          <a:endParaRPr lang="en-GB"/>
        </a:p>
      </dgm:t>
    </dgm:pt>
    <dgm:pt modelId="{DDC9FB06-741E-4B0E-9264-AA1DBB2C8BFC}" type="sibTrans" cxnId="{C29073A9-1A2E-4A82-B596-1189C601B0E1}">
      <dgm:prSet/>
      <dgm:spPr/>
      <dgm:t>
        <a:bodyPr/>
        <a:lstStyle/>
        <a:p>
          <a:endParaRPr lang="en-GB"/>
        </a:p>
      </dgm:t>
    </dgm:pt>
    <dgm:pt modelId="{673B21DE-B82D-4CD1-A95F-03BE94E93D99}">
      <dgm:prSet phldrT="[Text]" phldr="0" custT="1"/>
      <dgm:spPr/>
      <dgm:t>
        <a:bodyPr/>
        <a:lstStyle/>
        <a:p>
          <a:pPr algn="l"/>
          <a:r>
            <a:rPr lang="en-US" sz="1400" b="1">
              <a:latin typeface="Georgia"/>
            </a:rPr>
            <a:t>Define</a:t>
          </a:r>
          <a:r>
            <a:rPr lang="en-US" sz="1400" b="0">
              <a:latin typeface="Georgia"/>
            </a:rPr>
            <a:t>: </a:t>
          </a:r>
          <a:r>
            <a:rPr lang="en-US" sz="1400" b="0" err="1">
              <a:latin typeface="Georgia"/>
            </a:rPr>
            <a:t>analyse</a:t>
          </a:r>
          <a:r>
            <a:rPr lang="en-US" sz="1400" b="0">
              <a:latin typeface="Georgia"/>
            </a:rPr>
            <a:t> collated information; conduct thematic review; test and learn; feedback loops</a:t>
          </a:r>
        </a:p>
      </dgm:t>
    </dgm:pt>
    <dgm:pt modelId="{F970D1D7-0B5D-4563-BE40-18EE98837825}" type="parTrans" cxnId="{4D7FBD4C-B5DE-4AAC-B86B-0496C967C9D4}">
      <dgm:prSet/>
      <dgm:spPr/>
      <dgm:t>
        <a:bodyPr/>
        <a:lstStyle/>
        <a:p>
          <a:endParaRPr lang="en-GB"/>
        </a:p>
      </dgm:t>
    </dgm:pt>
    <dgm:pt modelId="{3CB51CF1-4479-4363-A7A2-1115B9B254B7}" type="sibTrans" cxnId="{4D7FBD4C-B5DE-4AAC-B86B-0496C967C9D4}">
      <dgm:prSet/>
      <dgm:spPr/>
      <dgm:t>
        <a:bodyPr/>
        <a:lstStyle/>
        <a:p>
          <a:endParaRPr lang="en-GB"/>
        </a:p>
      </dgm:t>
    </dgm:pt>
    <dgm:pt modelId="{616F00B2-4619-4594-83F0-9619DB04B760}">
      <dgm:prSet phldrT="[Text]" phldr="0" custT="1"/>
      <dgm:spPr/>
      <dgm:t>
        <a:bodyPr/>
        <a:lstStyle/>
        <a:p>
          <a:pPr algn="l"/>
          <a:r>
            <a:rPr lang="en-US" sz="1400" b="1">
              <a:latin typeface="Georgia"/>
            </a:rPr>
            <a:t>Develop: </a:t>
          </a:r>
          <a:r>
            <a:rPr lang="en-US" sz="1400" b="0">
              <a:latin typeface="Georgia"/>
            </a:rPr>
            <a:t>creative, co-designed and</a:t>
          </a:r>
          <a:r>
            <a:rPr lang="en-US" sz="1400" b="1">
              <a:latin typeface="Georgia"/>
            </a:rPr>
            <a:t> </a:t>
          </a:r>
          <a:r>
            <a:rPr lang="en-US" sz="1400" b="0">
              <a:latin typeface="Georgia"/>
            </a:rPr>
            <a:t>solutions focused</a:t>
          </a:r>
        </a:p>
      </dgm:t>
    </dgm:pt>
    <dgm:pt modelId="{AA8C5AB4-34D5-4AC1-8006-1D476B6A8701}" type="parTrans" cxnId="{6DBFC9A5-551C-4BB3-969E-D0F1C23292F0}">
      <dgm:prSet/>
      <dgm:spPr/>
      <dgm:t>
        <a:bodyPr/>
        <a:lstStyle/>
        <a:p>
          <a:endParaRPr lang="en-GB"/>
        </a:p>
      </dgm:t>
    </dgm:pt>
    <dgm:pt modelId="{E5794C6D-5D5B-439A-8B51-28D98EDCE13F}" type="sibTrans" cxnId="{6DBFC9A5-551C-4BB3-969E-D0F1C23292F0}">
      <dgm:prSet/>
      <dgm:spPr/>
      <dgm:t>
        <a:bodyPr/>
        <a:lstStyle/>
        <a:p>
          <a:endParaRPr lang="en-GB"/>
        </a:p>
      </dgm:t>
    </dgm:pt>
    <dgm:pt modelId="{8AF92718-D8A0-47E5-BCD8-BD77EB2DE9BA}">
      <dgm:prSet phldr="0" custT="1"/>
      <dgm:spPr/>
      <dgm:t>
        <a:bodyPr/>
        <a:lstStyle/>
        <a:p>
          <a:pPr algn="l"/>
          <a:r>
            <a:rPr lang="en-US" sz="1400" b="1">
              <a:latin typeface="Georgia"/>
            </a:rPr>
            <a:t>Deliver: </a:t>
          </a:r>
          <a:r>
            <a:rPr lang="en-US" sz="1400" b="0">
              <a:latin typeface="Georgia"/>
            </a:rPr>
            <a:t>embed co-designed approaches to RPC service planning </a:t>
          </a:r>
        </a:p>
      </dgm:t>
    </dgm:pt>
    <dgm:pt modelId="{C964B5EC-13B6-4CB5-B818-69019CF7DF5A}" type="parTrans" cxnId="{E74200F4-E0A9-4F5B-9EF6-C8AEDA3FB745}">
      <dgm:prSet/>
      <dgm:spPr/>
      <dgm:t>
        <a:bodyPr/>
        <a:lstStyle/>
        <a:p>
          <a:endParaRPr lang="en-GB"/>
        </a:p>
      </dgm:t>
    </dgm:pt>
    <dgm:pt modelId="{5D978EB2-4B79-4A4A-99E8-9D391147FD31}" type="sibTrans" cxnId="{E74200F4-E0A9-4F5B-9EF6-C8AEDA3FB745}">
      <dgm:prSet/>
      <dgm:spPr/>
      <dgm:t>
        <a:bodyPr/>
        <a:lstStyle/>
        <a:p>
          <a:endParaRPr lang="en-GB"/>
        </a:p>
      </dgm:t>
    </dgm:pt>
    <dgm:pt modelId="{DC8E97A3-6D10-4D08-A443-53B25606F854}" type="pres">
      <dgm:prSet presAssocID="{0DBFA26B-7985-4A6C-A429-C235631F7E2B}" presName="compositeShape" presStyleCnt="0">
        <dgm:presLayoutVars>
          <dgm:dir/>
          <dgm:resizeHandles/>
        </dgm:presLayoutVars>
      </dgm:prSet>
      <dgm:spPr/>
    </dgm:pt>
    <dgm:pt modelId="{FF683FD7-B5A1-4CAC-A5C6-3C1E803A35D6}" type="pres">
      <dgm:prSet presAssocID="{0DBFA26B-7985-4A6C-A429-C235631F7E2B}" presName="pyramid" presStyleLbl="node1" presStyleIdx="0" presStyleCnt="1" custLinFactNeighborX="2243" custLinFactNeighborY="-271"/>
      <dgm:spPr/>
    </dgm:pt>
    <dgm:pt modelId="{E9B74D55-E1DE-4BF2-B9E9-0A01A3707796}" type="pres">
      <dgm:prSet presAssocID="{0DBFA26B-7985-4A6C-A429-C235631F7E2B}" presName="theList" presStyleCnt="0"/>
      <dgm:spPr/>
    </dgm:pt>
    <dgm:pt modelId="{96DE54B1-0C03-4A75-897D-B8E7077103B8}" type="pres">
      <dgm:prSet presAssocID="{8410942B-C11A-4269-A2E4-6165564D1ADC}" presName="aNode" presStyleLbl="fgAcc1" presStyleIdx="0" presStyleCnt="4">
        <dgm:presLayoutVars>
          <dgm:bulletEnabled val="1"/>
        </dgm:presLayoutVars>
      </dgm:prSet>
      <dgm:spPr/>
    </dgm:pt>
    <dgm:pt modelId="{93464ECD-CEF8-40CE-9EC4-1C63EEFFA5C3}" type="pres">
      <dgm:prSet presAssocID="{8410942B-C11A-4269-A2E4-6165564D1ADC}" presName="aSpace" presStyleCnt="0"/>
      <dgm:spPr/>
    </dgm:pt>
    <dgm:pt modelId="{9758B66E-0A98-4CE3-9430-CA0432754107}" type="pres">
      <dgm:prSet presAssocID="{673B21DE-B82D-4CD1-A95F-03BE94E93D99}" presName="aNode" presStyleLbl="fgAcc1" presStyleIdx="1" presStyleCnt="4">
        <dgm:presLayoutVars>
          <dgm:bulletEnabled val="1"/>
        </dgm:presLayoutVars>
      </dgm:prSet>
      <dgm:spPr/>
    </dgm:pt>
    <dgm:pt modelId="{B4948490-2E68-483B-8471-29713FE70049}" type="pres">
      <dgm:prSet presAssocID="{673B21DE-B82D-4CD1-A95F-03BE94E93D99}" presName="aSpace" presStyleCnt="0"/>
      <dgm:spPr/>
    </dgm:pt>
    <dgm:pt modelId="{8EE09033-C479-4C82-A18E-495C3FA000A9}" type="pres">
      <dgm:prSet presAssocID="{616F00B2-4619-4594-83F0-9619DB04B760}" presName="aNode" presStyleLbl="fgAcc1" presStyleIdx="2" presStyleCnt="4">
        <dgm:presLayoutVars>
          <dgm:bulletEnabled val="1"/>
        </dgm:presLayoutVars>
      </dgm:prSet>
      <dgm:spPr/>
    </dgm:pt>
    <dgm:pt modelId="{AE875C73-9E88-451F-8E38-AE5159BF89F8}" type="pres">
      <dgm:prSet presAssocID="{616F00B2-4619-4594-83F0-9619DB04B760}" presName="aSpace" presStyleCnt="0"/>
      <dgm:spPr/>
    </dgm:pt>
    <dgm:pt modelId="{A7BA2B07-81AD-4629-BC4C-CA37680AA04A}" type="pres">
      <dgm:prSet presAssocID="{8AF92718-D8A0-47E5-BCD8-BD77EB2DE9BA}" presName="aNode" presStyleLbl="fgAcc1" presStyleIdx="3" presStyleCnt="4">
        <dgm:presLayoutVars>
          <dgm:bulletEnabled val="1"/>
        </dgm:presLayoutVars>
      </dgm:prSet>
      <dgm:spPr/>
    </dgm:pt>
    <dgm:pt modelId="{54E41501-7344-4159-9233-DFF2CB05EC25}" type="pres">
      <dgm:prSet presAssocID="{8AF92718-D8A0-47E5-BCD8-BD77EB2DE9BA}" presName="aSpace" presStyleCnt="0"/>
      <dgm:spPr/>
    </dgm:pt>
  </dgm:ptLst>
  <dgm:cxnLst>
    <dgm:cxn modelId="{E265A00E-FBFB-415E-BEE4-DED6506DAA16}" type="presOf" srcId="{673B21DE-B82D-4CD1-A95F-03BE94E93D99}" destId="{9758B66E-0A98-4CE3-9430-CA0432754107}" srcOrd="0" destOrd="0" presId="urn:microsoft.com/office/officeart/2005/8/layout/pyramid2"/>
    <dgm:cxn modelId="{3432A81C-2743-47EB-8B99-870A87C5983A}" type="presOf" srcId="{8AF92718-D8A0-47E5-BCD8-BD77EB2DE9BA}" destId="{A7BA2B07-81AD-4629-BC4C-CA37680AA04A}" srcOrd="0" destOrd="0" presId="urn:microsoft.com/office/officeart/2005/8/layout/pyramid2"/>
    <dgm:cxn modelId="{25613027-B4D8-4FC8-85C3-32837046D20A}" type="presOf" srcId="{616F00B2-4619-4594-83F0-9619DB04B760}" destId="{8EE09033-C479-4C82-A18E-495C3FA000A9}" srcOrd="0" destOrd="0" presId="urn:microsoft.com/office/officeart/2005/8/layout/pyramid2"/>
    <dgm:cxn modelId="{5E400E61-AD9D-4F03-8DD8-936EA69F7EEE}" type="presOf" srcId="{8410942B-C11A-4269-A2E4-6165564D1ADC}" destId="{96DE54B1-0C03-4A75-897D-B8E7077103B8}" srcOrd="0" destOrd="0" presId="urn:microsoft.com/office/officeart/2005/8/layout/pyramid2"/>
    <dgm:cxn modelId="{4D7FBD4C-B5DE-4AAC-B86B-0496C967C9D4}" srcId="{0DBFA26B-7985-4A6C-A429-C235631F7E2B}" destId="{673B21DE-B82D-4CD1-A95F-03BE94E93D99}" srcOrd="1" destOrd="0" parTransId="{F970D1D7-0B5D-4563-BE40-18EE98837825}" sibTransId="{3CB51CF1-4479-4363-A7A2-1115B9B254B7}"/>
    <dgm:cxn modelId="{89D5CD95-5F66-4DF9-B16B-31E8E22E1102}" type="presOf" srcId="{0DBFA26B-7985-4A6C-A429-C235631F7E2B}" destId="{DC8E97A3-6D10-4D08-A443-53B25606F854}" srcOrd="0" destOrd="0" presId="urn:microsoft.com/office/officeart/2005/8/layout/pyramid2"/>
    <dgm:cxn modelId="{6DBFC9A5-551C-4BB3-969E-D0F1C23292F0}" srcId="{0DBFA26B-7985-4A6C-A429-C235631F7E2B}" destId="{616F00B2-4619-4594-83F0-9619DB04B760}" srcOrd="2" destOrd="0" parTransId="{AA8C5AB4-34D5-4AC1-8006-1D476B6A8701}" sibTransId="{E5794C6D-5D5B-439A-8B51-28D98EDCE13F}"/>
    <dgm:cxn modelId="{C29073A9-1A2E-4A82-B596-1189C601B0E1}" srcId="{0DBFA26B-7985-4A6C-A429-C235631F7E2B}" destId="{8410942B-C11A-4269-A2E4-6165564D1ADC}" srcOrd="0" destOrd="0" parTransId="{B59A9300-D9AA-4CAA-AA51-40D3CFA45E2B}" sibTransId="{DDC9FB06-741E-4B0E-9264-AA1DBB2C8BFC}"/>
    <dgm:cxn modelId="{E74200F4-E0A9-4F5B-9EF6-C8AEDA3FB745}" srcId="{0DBFA26B-7985-4A6C-A429-C235631F7E2B}" destId="{8AF92718-D8A0-47E5-BCD8-BD77EB2DE9BA}" srcOrd="3" destOrd="0" parTransId="{C964B5EC-13B6-4CB5-B818-69019CF7DF5A}" sibTransId="{5D978EB2-4B79-4A4A-99E8-9D391147FD31}"/>
    <dgm:cxn modelId="{822DCA90-C0E1-4711-85FB-76C300687F34}" type="presParOf" srcId="{DC8E97A3-6D10-4D08-A443-53B25606F854}" destId="{FF683FD7-B5A1-4CAC-A5C6-3C1E803A35D6}" srcOrd="0" destOrd="0" presId="urn:microsoft.com/office/officeart/2005/8/layout/pyramid2"/>
    <dgm:cxn modelId="{BFFAB0C4-9D86-42B2-8813-3D3B1ACC4F40}" type="presParOf" srcId="{DC8E97A3-6D10-4D08-A443-53B25606F854}" destId="{E9B74D55-E1DE-4BF2-B9E9-0A01A3707796}" srcOrd="1" destOrd="0" presId="urn:microsoft.com/office/officeart/2005/8/layout/pyramid2"/>
    <dgm:cxn modelId="{58E2F017-586B-4DD5-AB93-50BDD6FFAB90}" type="presParOf" srcId="{E9B74D55-E1DE-4BF2-B9E9-0A01A3707796}" destId="{96DE54B1-0C03-4A75-897D-B8E7077103B8}" srcOrd="0" destOrd="0" presId="urn:microsoft.com/office/officeart/2005/8/layout/pyramid2"/>
    <dgm:cxn modelId="{71D7BFC3-A1B2-425B-A629-C5634E0514AE}" type="presParOf" srcId="{E9B74D55-E1DE-4BF2-B9E9-0A01A3707796}" destId="{93464ECD-CEF8-40CE-9EC4-1C63EEFFA5C3}" srcOrd="1" destOrd="0" presId="urn:microsoft.com/office/officeart/2005/8/layout/pyramid2"/>
    <dgm:cxn modelId="{65D4DA7C-5495-48AF-8F54-5BDAC6B61297}" type="presParOf" srcId="{E9B74D55-E1DE-4BF2-B9E9-0A01A3707796}" destId="{9758B66E-0A98-4CE3-9430-CA0432754107}" srcOrd="2" destOrd="0" presId="urn:microsoft.com/office/officeart/2005/8/layout/pyramid2"/>
    <dgm:cxn modelId="{04BB99D2-5E8C-4D1D-A509-F0E7AC86A6F8}" type="presParOf" srcId="{E9B74D55-E1DE-4BF2-B9E9-0A01A3707796}" destId="{B4948490-2E68-483B-8471-29713FE70049}" srcOrd="3" destOrd="0" presId="urn:microsoft.com/office/officeart/2005/8/layout/pyramid2"/>
    <dgm:cxn modelId="{A426C510-92CA-410B-AEE8-EAE2B8FD369F}" type="presParOf" srcId="{E9B74D55-E1DE-4BF2-B9E9-0A01A3707796}" destId="{8EE09033-C479-4C82-A18E-495C3FA000A9}" srcOrd="4" destOrd="0" presId="urn:microsoft.com/office/officeart/2005/8/layout/pyramid2"/>
    <dgm:cxn modelId="{B4D5AF02-DDEE-4484-B21F-323E04358197}" type="presParOf" srcId="{E9B74D55-E1DE-4BF2-B9E9-0A01A3707796}" destId="{AE875C73-9E88-451F-8E38-AE5159BF89F8}" srcOrd="5" destOrd="0" presId="urn:microsoft.com/office/officeart/2005/8/layout/pyramid2"/>
    <dgm:cxn modelId="{390FDBC1-A1C6-4731-B733-5C44B9D99300}" type="presParOf" srcId="{E9B74D55-E1DE-4BF2-B9E9-0A01A3707796}" destId="{A7BA2B07-81AD-4629-BC4C-CA37680AA04A}" srcOrd="6" destOrd="0" presId="urn:microsoft.com/office/officeart/2005/8/layout/pyramid2"/>
    <dgm:cxn modelId="{19F9E2D7-975C-413F-A1D0-21D1679E117E}" type="presParOf" srcId="{E9B74D55-E1DE-4BF2-B9E9-0A01A3707796}" destId="{54E41501-7344-4159-9233-DFF2CB05EC25}"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E83AD5-9A33-4825-9F9D-BFBD29B22B35}" type="doc">
      <dgm:prSet loTypeId="urn:microsoft.com/office/officeart/2005/8/layout/pyramid1" loCatId="pyramid" qsTypeId="urn:microsoft.com/office/officeart/2005/8/quickstyle/simple1" qsCatId="simple" csTypeId="urn:microsoft.com/office/officeart/2005/8/colors/accent0_3" csCatId="mainScheme" phldr="1"/>
      <dgm:spPr/>
      <dgm:t>
        <a:bodyPr/>
        <a:lstStyle/>
        <a:p>
          <a:endParaRPr lang="en-US"/>
        </a:p>
      </dgm:t>
    </dgm:pt>
    <dgm:pt modelId="{379ADB61-A424-4C52-BE9A-BD8ACBB7FBEA}">
      <dgm:prSet phldrT="[Text]" custT="1"/>
      <dgm:spPr/>
      <dgm:t>
        <a:bodyPr/>
        <a:lstStyle/>
        <a:p>
          <a:pPr rtl="0"/>
          <a:endParaRPr lang="en-US" sz="1400" b="0">
            <a:solidFill>
              <a:schemeClr val="bg1"/>
            </a:solidFill>
            <a:latin typeface="Georgia" panose="02040502050405020303" pitchFamily="18" charset="0"/>
            <a:ea typeface="Calibri"/>
            <a:cs typeface="Calibri"/>
          </a:endParaRPr>
        </a:p>
      </dgm:t>
    </dgm:pt>
    <dgm:pt modelId="{B4609B87-1F31-4F4E-9026-D5426DFD32EC}" type="parTrans" cxnId="{CAC9A05F-46C8-4FF9-BA3E-2EB4F881592D}">
      <dgm:prSet/>
      <dgm:spPr/>
      <dgm:t>
        <a:bodyPr/>
        <a:lstStyle/>
        <a:p>
          <a:endParaRPr lang="en-GB"/>
        </a:p>
      </dgm:t>
    </dgm:pt>
    <dgm:pt modelId="{D0E01ADF-F5C2-4E62-BF31-49A2FCA1A494}" type="sibTrans" cxnId="{CAC9A05F-46C8-4FF9-BA3E-2EB4F881592D}">
      <dgm:prSet/>
      <dgm:spPr/>
      <dgm:t>
        <a:bodyPr/>
        <a:lstStyle/>
        <a:p>
          <a:endParaRPr lang="en-GB"/>
        </a:p>
      </dgm:t>
    </dgm:pt>
    <dgm:pt modelId="{CBACA96D-58F5-4DC9-AEB0-64F6D45679A9}">
      <dgm:prSet phldrT="[Text]" phldr="0" custT="1"/>
      <dgm:spPr/>
      <dgm:t>
        <a:bodyPr/>
        <a:lstStyle/>
        <a:p>
          <a:pPr rtl="0"/>
          <a:r>
            <a:rPr lang="en-US" sz="1800" b="0">
              <a:solidFill>
                <a:schemeClr val="bg1"/>
              </a:solidFill>
              <a:latin typeface="Georgia"/>
              <a:ea typeface="Calibri"/>
              <a:cs typeface="Calibri"/>
            </a:rPr>
            <a:t>Build on what Wigan already </a:t>
          </a:r>
          <a:r>
            <a:rPr lang="en-US" sz="1800">
              <a:solidFill>
                <a:schemeClr val="bg1"/>
              </a:solidFill>
              <a:latin typeface="Georgia"/>
              <a:ea typeface="Calibri"/>
              <a:cs typeface="Calibri"/>
            </a:rPr>
            <a:t>knows from parents </a:t>
          </a:r>
        </a:p>
      </dgm:t>
    </dgm:pt>
    <dgm:pt modelId="{075622A5-1FCE-4883-8971-4FDD5A94DD05}" type="parTrans" cxnId="{5FAEE214-A8FF-47D9-8E1E-3DB1882C8BC7}">
      <dgm:prSet/>
      <dgm:spPr/>
      <dgm:t>
        <a:bodyPr/>
        <a:lstStyle/>
        <a:p>
          <a:endParaRPr lang="en-GB"/>
        </a:p>
      </dgm:t>
    </dgm:pt>
    <dgm:pt modelId="{D84E3C6D-EAAB-4E34-AD57-2E9F98BAF64C}" type="sibTrans" cxnId="{5FAEE214-A8FF-47D9-8E1E-3DB1882C8BC7}">
      <dgm:prSet/>
      <dgm:spPr/>
      <dgm:t>
        <a:bodyPr/>
        <a:lstStyle/>
        <a:p>
          <a:endParaRPr lang="en-GB"/>
        </a:p>
      </dgm:t>
    </dgm:pt>
    <dgm:pt modelId="{C6E4B13C-6B2C-49A1-8D57-43F41C2DFA1B}">
      <dgm:prSet phldr="0"/>
      <dgm:spPr/>
      <dgm:t>
        <a:bodyPr/>
        <a:lstStyle/>
        <a:p>
          <a:pPr rtl="0"/>
          <a:endParaRPr lang="en-US" b="0">
            <a:solidFill>
              <a:schemeClr val="bg1"/>
            </a:solidFill>
            <a:latin typeface="Georgia"/>
            <a:ea typeface="Calibri"/>
            <a:cs typeface="Calibri"/>
          </a:endParaRPr>
        </a:p>
      </dgm:t>
    </dgm:pt>
    <dgm:pt modelId="{EDECC4A6-E71A-46AD-8C74-4B7C66C37FD5}" type="parTrans" cxnId="{0E6AF00D-C672-4681-A351-857E8B093636}">
      <dgm:prSet/>
      <dgm:spPr/>
      <dgm:t>
        <a:bodyPr/>
        <a:lstStyle/>
        <a:p>
          <a:endParaRPr lang="en-GB"/>
        </a:p>
      </dgm:t>
    </dgm:pt>
    <dgm:pt modelId="{9A6E7C7B-4822-4BD3-BC1E-E84C59FB0442}" type="sibTrans" cxnId="{0E6AF00D-C672-4681-A351-857E8B093636}">
      <dgm:prSet/>
      <dgm:spPr/>
      <dgm:t>
        <a:bodyPr/>
        <a:lstStyle/>
        <a:p>
          <a:endParaRPr lang="en-GB"/>
        </a:p>
      </dgm:t>
    </dgm:pt>
    <dgm:pt modelId="{977D4B09-52E1-485C-A614-808B90BBB935}" type="pres">
      <dgm:prSet presAssocID="{BCE83AD5-9A33-4825-9F9D-BFBD29B22B35}" presName="Name0" presStyleCnt="0">
        <dgm:presLayoutVars>
          <dgm:dir/>
          <dgm:animLvl val="lvl"/>
          <dgm:resizeHandles val="exact"/>
        </dgm:presLayoutVars>
      </dgm:prSet>
      <dgm:spPr/>
    </dgm:pt>
    <dgm:pt modelId="{977AEA91-C966-47C1-BA20-D1F1FA67CBEA}" type="pres">
      <dgm:prSet presAssocID="{379ADB61-A424-4C52-BE9A-BD8ACBB7FBEA}" presName="Name8" presStyleCnt="0"/>
      <dgm:spPr/>
    </dgm:pt>
    <dgm:pt modelId="{8A300726-E13D-4D63-96FC-5F982520CD69}" type="pres">
      <dgm:prSet presAssocID="{379ADB61-A424-4C52-BE9A-BD8ACBB7FBEA}" presName="level" presStyleLbl="node1" presStyleIdx="0" presStyleCnt="3" custScaleY="48478">
        <dgm:presLayoutVars>
          <dgm:chMax val="1"/>
          <dgm:bulletEnabled val="1"/>
        </dgm:presLayoutVars>
      </dgm:prSet>
      <dgm:spPr/>
    </dgm:pt>
    <dgm:pt modelId="{470E4C0A-7356-4326-BF0F-98CA4A6535A6}" type="pres">
      <dgm:prSet presAssocID="{379ADB61-A424-4C52-BE9A-BD8ACBB7FBEA}" presName="levelTx" presStyleLbl="revTx" presStyleIdx="0" presStyleCnt="0">
        <dgm:presLayoutVars>
          <dgm:chMax val="1"/>
          <dgm:bulletEnabled val="1"/>
        </dgm:presLayoutVars>
      </dgm:prSet>
      <dgm:spPr/>
    </dgm:pt>
    <dgm:pt modelId="{E98A3C83-6468-4418-9B4D-BD822F21E288}" type="pres">
      <dgm:prSet presAssocID="{C6E4B13C-6B2C-49A1-8D57-43F41C2DFA1B}" presName="Name8" presStyleCnt="0"/>
      <dgm:spPr/>
    </dgm:pt>
    <dgm:pt modelId="{C0FCDB70-C062-49B9-8E60-470D14319BCF}" type="pres">
      <dgm:prSet presAssocID="{C6E4B13C-6B2C-49A1-8D57-43F41C2DFA1B}" presName="level" presStyleLbl="node1" presStyleIdx="1" presStyleCnt="3" custScaleY="27323">
        <dgm:presLayoutVars>
          <dgm:chMax val="1"/>
          <dgm:bulletEnabled val="1"/>
        </dgm:presLayoutVars>
      </dgm:prSet>
      <dgm:spPr/>
    </dgm:pt>
    <dgm:pt modelId="{4E83A698-E9C6-4710-BE64-9E925C37A994}" type="pres">
      <dgm:prSet presAssocID="{C6E4B13C-6B2C-49A1-8D57-43F41C2DFA1B}" presName="levelTx" presStyleLbl="revTx" presStyleIdx="0" presStyleCnt="0">
        <dgm:presLayoutVars>
          <dgm:chMax val="1"/>
          <dgm:bulletEnabled val="1"/>
        </dgm:presLayoutVars>
      </dgm:prSet>
      <dgm:spPr/>
    </dgm:pt>
    <dgm:pt modelId="{614F27D8-060D-4C4C-ACC2-ED362BD80F86}" type="pres">
      <dgm:prSet presAssocID="{CBACA96D-58F5-4DC9-AEB0-64F6D45679A9}" presName="Name8" presStyleCnt="0"/>
      <dgm:spPr/>
    </dgm:pt>
    <dgm:pt modelId="{92CD0319-96EA-4C32-806D-453B8D3D5D8C}" type="pres">
      <dgm:prSet presAssocID="{CBACA96D-58F5-4DC9-AEB0-64F6D45679A9}" presName="level" presStyleLbl="node1" presStyleIdx="2" presStyleCnt="3" custScaleY="27630" custLinFactNeighborX="-38" custLinFactNeighborY="-283">
        <dgm:presLayoutVars>
          <dgm:chMax val="1"/>
          <dgm:bulletEnabled val="1"/>
        </dgm:presLayoutVars>
      </dgm:prSet>
      <dgm:spPr/>
    </dgm:pt>
    <dgm:pt modelId="{3BD22831-5717-4A6A-863D-00BFEB43F5FB}" type="pres">
      <dgm:prSet presAssocID="{CBACA96D-58F5-4DC9-AEB0-64F6D45679A9}" presName="levelTx" presStyleLbl="revTx" presStyleIdx="0" presStyleCnt="0">
        <dgm:presLayoutVars>
          <dgm:chMax val="1"/>
          <dgm:bulletEnabled val="1"/>
        </dgm:presLayoutVars>
      </dgm:prSet>
      <dgm:spPr/>
    </dgm:pt>
  </dgm:ptLst>
  <dgm:cxnLst>
    <dgm:cxn modelId="{060E5B08-892C-40FF-BFB8-51039D73EF57}" type="presOf" srcId="{379ADB61-A424-4C52-BE9A-BD8ACBB7FBEA}" destId="{8A300726-E13D-4D63-96FC-5F982520CD69}" srcOrd="0" destOrd="0" presId="urn:microsoft.com/office/officeart/2005/8/layout/pyramid1"/>
    <dgm:cxn modelId="{0E6AF00D-C672-4681-A351-857E8B093636}" srcId="{BCE83AD5-9A33-4825-9F9D-BFBD29B22B35}" destId="{C6E4B13C-6B2C-49A1-8D57-43F41C2DFA1B}" srcOrd="1" destOrd="0" parTransId="{EDECC4A6-E71A-46AD-8C74-4B7C66C37FD5}" sibTransId="{9A6E7C7B-4822-4BD3-BC1E-E84C59FB0442}"/>
    <dgm:cxn modelId="{5FAEE214-A8FF-47D9-8E1E-3DB1882C8BC7}" srcId="{BCE83AD5-9A33-4825-9F9D-BFBD29B22B35}" destId="{CBACA96D-58F5-4DC9-AEB0-64F6D45679A9}" srcOrd="2" destOrd="0" parTransId="{075622A5-1FCE-4883-8971-4FDD5A94DD05}" sibTransId="{D84E3C6D-EAAB-4E34-AD57-2E9F98BAF64C}"/>
    <dgm:cxn modelId="{E08E0F3A-88A6-4903-8495-3C9EF350F432}" type="presOf" srcId="{BCE83AD5-9A33-4825-9F9D-BFBD29B22B35}" destId="{977D4B09-52E1-485C-A614-808B90BBB935}" srcOrd="0" destOrd="0" presId="urn:microsoft.com/office/officeart/2005/8/layout/pyramid1"/>
    <dgm:cxn modelId="{CAC9A05F-46C8-4FF9-BA3E-2EB4F881592D}" srcId="{BCE83AD5-9A33-4825-9F9D-BFBD29B22B35}" destId="{379ADB61-A424-4C52-BE9A-BD8ACBB7FBEA}" srcOrd="0" destOrd="0" parTransId="{B4609B87-1F31-4F4E-9026-D5426DFD32EC}" sibTransId="{D0E01ADF-F5C2-4E62-BF31-49A2FCA1A494}"/>
    <dgm:cxn modelId="{6FEA1868-28D4-4CC8-A0B8-746D9D507A39}" type="presOf" srcId="{C6E4B13C-6B2C-49A1-8D57-43F41C2DFA1B}" destId="{4E83A698-E9C6-4710-BE64-9E925C37A994}" srcOrd="1" destOrd="0" presId="urn:microsoft.com/office/officeart/2005/8/layout/pyramid1"/>
    <dgm:cxn modelId="{FEDD067B-5670-41BB-9339-53ED386729AC}" type="presOf" srcId="{CBACA96D-58F5-4DC9-AEB0-64F6D45679A9}" destId="{3BD22831-5717-4A6A-863D-00BFEB43F5FB}" srcOrd="1" destOrd="0" presId="urn:microsoft.com/office/officeart/2005/8/layout/pyramid1"/>
    <dgm:cxn modelId="{69A50C97-79F1-4848-806B-36C7BCCE1BAE}" type="presOf" srcId="{C6E4B13C-6B2C-49A1-8D57-43F41C2DFA1B}" destId="{C0FCDB70-C062-49B9-8E60-470D14319BCF}" srcOrd="0" destOrd="0" presId="urn:microsoft.com/office/officeart/2005/8/layout/pyramid1"/>
    <dgm:cxn modelId="{B94CACD2-3416-44CE-9C45-BC167AC7D5DF}" type="presOf" srcId="{CBACA96D-58F5-4DC9-AEB0-64F6D45679A9}" destId="{92CD0319-96EA-4C32-806D-453B8D3D5D8C}" srcOrd="0" destOrd="0" presId="urn:microsoft.com/office/officeart/2005/8/layout/pyramid1"/>
    <dgm:cxn modelId="{3C11C4EA-AF64-458C-A60E-6EFE2EB4AEC1}" type="presOf" srcId="{379ADB61-A424-4C52-BE9A-BD8ACBB7FBEA}" destId="{470E4C0A-7356-4326-BF0F-98CA4A6535A6}" srcOrd="1" destOrd="0" presId="urn:microsoft.com/office/officeart/2005/8/layout/pyramid1"/>
    <dgm:cxn modelId="{07F9A13E-75B2-4758-A61F-3F77D48D4F57}" type="presParOf" srcId="{977D4B09-52E1-485C-A614-808B90BBB935}" destId="{977AEA91-C966-47C1-BA20-D1F1FA67CBEA}" srcOrd="0" destOrd="0" presId="urn:microsoft.com/office/officeart/2005/8/layout/pyramid1"/>
    <dgm:cxn modelId="{357CA5DF-DD99-41CC-B608-F0F9F9ED3838}" type="presParOf" srcId="{977AEA91-C966-47C1-BA20-D1F1FA67CBEA}" destId="{8A300726-E13D-4D63-96FC-5F982520CD69}" srcOrd="0" destOrd="0" presId="urn:microsoft.com/office/officeart/2005/8/layout/pyramid1"/>
    <dgm:cxn modelId="{E8818738-11EC-494D-8600-8E23BA3B4F9B}" type="presParOf" srcId="{977AEA91-C966-47C1-BA20-D1F1FA67CBEA}" destId="{470E4C0A-7356-4326-BF0F-98CA4A6535A6}" srcOrd="1" destOrd="0" presId="urn:microsoft.com/office/officeart/2005/8/layout/pyramid1"/>
    <dgm:cxn modelId="{D783E5A2-7363-4D13-B99F-A3CFD7D741E5}" type="presParOf" srcId="{977D4B09-52E1-485C-A614-808B90BBB935}" destId="{E98A3C83-6468-4418-9B4D-BD822F21E288}" srcOrd="1" destOrd="0" presId="urn:microsoft.com/office/officeart/2005/8/layout/pyramid1"/>
    <dgm:cxn modelId="{B94E6DC1-084C-458C-A1FB-6DD2DBBCB2C2}" type="presParOf" srcId="{E98A3C83-6468-4418-9B4D-BD822F21E288}" destId="{C0FCDB70-C062-49B9-8E60-470D14319BCF}" srcOrd="0" destOrd="0" presId="urn:microsoft.com/office/officeart/2005/8/layout/pyramid1"/>
    <dgm:cxn modelId="{B4C93385-DBA4-43FC-9875-E5F3F81D647C}" type="presParOf" srcId="{E98A3C83-6468-4418-9B4D-BD822F21E288}" destId="{4E83A698-E9C6-4710-BE64-9E925C37A994}" srcOrd="1" destOrd="0" presId="urn:microsoft.com/office/officeart/2005/8/layout/pyramid1"/>
    <dgm:cxn modelId="{9EC37A36-F998-493E-8B21-11C8445016B3}" type="presParOf" srcId="{977D4B09-52E1-485C-A614-808B90BBB935}" destId="{614F27D8-060D-4C4C-ACC2-ED362BD80F86}" srcOrd="2" destOrd="0" presId="urn:microsoft.com/office/officeart/2005/8/layout/pyramid1"/>
    <dgm:cxn modelId="{780A0194-FEA7-4FC9-ACB0-218C495EFD49}" type="presParOf" srcId="{614F27D8-060D-4C4C-ACC2-ED362BD80F86}" destId="{92CD0319-96EA-4C32-806D-453B8D3D5D8C}" srcOrd="0" destOrd="0" presId="urn:microsoft.com/office/officeart/2005/8/layout/pyramid1"/>
    <dgm:cxn modelId="{BDE7FB7C-7CA4-4554-9AAA-50B9E1A23285}" type="presParOf" srcId="{614F27D8-060D-4C4C-ACC2-ED362BD80F86}" destId="{3BD22831-5717-4A6A-863D-00BFEB43F5F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769FFF-7D77-44C1-9733-FF2616597C15}" type="doc">
      <dgm:prSet loTypeId="urn:microsoft.com/office/officeart/2005/8/layout/pyramid1" loCatId="pyramid" qsTypeId="urn:microsoft.com/office/officeart/2005/8/quickstyle/simple1" qsCatId="simple" csTypeId="urn:microsoft.com/office/officeart/2005/8/colors/accent1_2" csCatId="accent1" phldr="1"/>
      <dgm:spPr/>
    </dgm:pt>
    <dgm:pt modelId="{B23040EB-AB8B-4B03-B855-1FF26FB086B6}">
      <dgm:prSet phldrT="[Text]" phldr="0" custT="1"/>
      <dgm:spPr/>
      <dgm:t>
        <a:bodyPr/>
        <a:lstStyle/>
        <a:p>
          <a:pPr rtl="0">
            <a:lnSpc>
              <a:spcPct val="90000"/>
            </a:lnSpc>
          </a:pPr>
          <a:endParaRPr lang="en-US" sz="2600">
            <a:latin typeface="Calibri"/>
            <a:ea typeface="Calibri"/>
            <a:cs typeface="Calibri"/>
          </a:endParaRPr>
        </a:p>
        <a:p>
          <a:pPr rtl="0">
            <a:lnSpc>
              <a:spcPct val="100000"/>
            </a:lnSpc>
          </a:pPr>
          <a:r>
            <a:rPr lang="en-US" sz="1800">
              <a:solidFill>
                <a:schemeClr val="bg1"/>
              </a:solidFill>
              <a:latin typeface="Georgia" panose="02040502050405020303" pitchFamily="18" charset="0"/>
              <a:ea typeface="Calibri"/>
              <a:cs typeface="Calibri"/>
            </a:rPr>
            <a:t>Focus </a:t>
          </a:r>
        </a:p>
        <a:p>
          <a:pPr rtl="0">
            <a:lnSpc>
              <a:spcPct val="100000"/>
            </a:lnSpc>
          </a:pPr>
          <a:r>
            <a:rPr lang="en-US" sz="1800">
              <a:solidFill>
                <a:schemeClr val="bg1"/>
              </a:solidFill>
              <a:latin typeface="Georgia" panose="02040502050405020303" pitchFamily="18" charset="0"/>
              <a:ea typeface="Calibri"/>
              <a:cs typeface="Calibri"/>
            </a:rPr>
            <a:t>Groups to test </a:t>
          </a:r>
        </a:p>
        <a:p>
          <a:pPr rtl="0">
            <a:lnSpc>
              <a:spcPct val="100000"/>
            </a:lnSpc>
          </a:pPr>
          <a:r>
            <a:rPr lang="en-US" sz="1800">
              <a:solidFill>
                <a:schemeClr val="bg1"/>
              </a:solidFill>
              <a:latin typeface="Georgia" panose="02040502050405020303" pitchFamily="18" charset="0"/>
              <a:ea typeface="Calibri"/>
              <a:cs typeface="Calibri"/>
            </a:rPr>
            <a:t>&amp; learn</a:t>
          </a:r>
        </a:p>
      </dgm:t>
    </dgm:pt>
    <dgm:pt modelId="{E5A9D7E9-1036-431D-B396-29D95AFA47B3}" type="parTrans" cxnId="{04854869-C075-4FE0-9BF6-CD6771136D80}">
      <dgm:prSet/>
      <dgm:spPr/>
      <dgm:t>
        <a:bodyPr/>
        <a:lstStyle/>
        <a:p>
          <a:endParaRPr lang="en-GB"/>
        </a:p>
      </dgm:t>
    </dgm:pt>
    <dgm:pt modelId="{C2701AA6-238F-4540-8738-EF4821F64D5B}" type="sibTrans" cxnId="{04854869-C075-4FE0-9BF6-CD6771136D80}">
      <dgm:prSet/>
      <dgm:spPr/>
      <dgm:t>
        <a:bodyPr/>
        <a:lstStyle/>
        <a:p>
          <a:endParaRPr lang="en-GB"/>
        </a:p>
      </dgm:t>
    </dgm:pt>
    <dgm:pt modelId="{8B6B7854-806A-413B-8182-390132A22B21}">
      <dgm:prSet phldrT="[Text]" phldr="0" custT="1"/>
      <dgm:spPr/>
      <dgm:t>
        <a:bodyPr/>
        <a:lstStyle/>
        <a:p>
          <a:pPr rtl="0"/>
          <a:r>
            <a:rPr lang="en-US" sz="1800" b="0">
              <a:solidFill>
                <a:schemeClr val="bg1"/>
              </a:solidFill>
              <a:latin typeface="Georgia" panose="02040502050405020303" pitchFamily="18" charset="0"/>
              <a:ea typeface="Calibri"/>
              <a:cs typeface="Calibri"/>
            </a:rPr>
            <a:t>Conduct Thematic Reviews</a:t>
          </a:r>
        </a:p>
      </dgm:t>
    </dgm:pt>
    <dgm:pt modelId="{7A1E08E5-B239-4ABE-89A3-59FE15F781AD}" type="parTrans" cxnId="{76A12AC8-CAFA-4868-AFFC-2C13E0886A28}">
      <dgm:prSet/>
      <dgm:spPr/>
      <dgm:t>
        <a:bodyPr/>
        <a:lstStyle/>
        <a:p>
          <a:endParaRPr lang="en-GB"/>
        </a:p>
      </dgm:t>
    </dgm:pt>
    <dgm:pt modelId="{2DBD3D76-0523-41C4-B583-B4C0B0D762CF}" type="sibTrans" cxnId="{76A12AC8-CAFA-4868-AFFC-2C13E0886A28}">
      <dgm:prSet/>
      <dgm:spPr/>
      <dgm:t>
        <a:bodyPr/>
        <a:lstStyle/>
        <a:p>
          <a:endParaRPr lang="en-GB"/>
        </a:p>
      </dgm:t>
    </dgm:pt>
    <dgm:pt modelId="{1F7CD2A4-8FC6-4E09-8DD6-4D15CA449C06}" type="pres">
      <dgm:prSet presAssocID="{AF769FFF-7D77-44C1-9733-FF2616597C15}" presName="Name0" presStyleCnt="0">
        <dgm:presLayoutVars>
          <dgm:dir/>
          <dgm:animLvl val="lvl"/>
          <dgm:resizeHandles val="exact"/>
        </dgm:presLayoutVars>
      </dgm:prSet>
      <dgm:spPr/>
    </dgm:pt>
    <dgm:pt modelId="{BAD3EE1C-9379-4238-89C5-B28B20A2742A}" type="pres">
      <dgm:prSet presAssocID="{B23040EB-AB8B-4B03-B855-1FF26FB086B6}" presName="Name8" presStyleCnt="0"/>
      <dgm:spPr/>
    </dgm:pt>
    <dgm:pt modelId="{5F62EAAC-69C6-4ACC-A30F-0D463EB894BC}" type="pres">
      <dgm:prSet presAssocID="{B23040EB-AB8B-4B03-B855-1FF26FB086B6}" presName="level" presStyleLbl="node1" presStyleIdx="0" presStyleCnt="2">
        <dgm:presLayoutVars>
          <dgm:chMax val="1"/>
          <dgm:bulletEnabled val="1"/>
        </dgm:presLayoutVars>
      </dgm:prSet>
      <dgm:spPr>
        <a:solidFill>
          <a:schemeClr val="tx2"/>
        </a:solidFill>
      </dgm:spPr>
    </dgm:pt>
    <dgm:pt modelId="{559753C2-F6BF-4376-8646-C64347A0637B}" type="pres">
      <dgm:prSet presAssocID="{B23040EB-AB8B-4B03-B855-1FF26FB086B6}" presName="levelTx" presStyleLbl="revTx" presStyleIdx="0" presStyleCnt="0">
        <dgm:presLayoutVars>
          <dgm:chMax val="1"/>
          <dgm:bulletEnabled val="1"/>
        </dgm:presLayoutVars>
      </dgm:prSet>
      <dgm:spPr/>
    </dgm:pt>
    <dgm:pt modelId="{7287A20E-690A-4DE6-95D0-1144EA2558DD}" type="pres">
      <dgm:prSet presAssocID="{8B6B7854-806A-413B-8182-390132A22B21}" presName="Name8" presStyleCnt="0"/>
      <dgm:spPr/>
    </dgm:pt>
    <dgm:pt modelId="{D2367B02-349A-4399-9866-B2CFC8319FD1}" type="pres">
      <dgm:prSet presAssocID="{8B6B7854-806A-413B-8182-390132A22B21}" presName="level" presStyleLbl="node1" presStyleIdx="1" presStyleCnt="2" custLinFactNeighborX="-900" custLinFactNeighborY="0">
        <dgm:presLayoutVars>
          <dgm:chMax val="1"/>
          <dgm:bulletEnabled val="1"/>
        </dgm:presLayoutVars>
      </dgm:prSet>
      <dgm:spPr>
        <a:solidFill>
          <a:schemeClr val="tx2"/>
        </a:solidFill>
      </dgm:spPr>
    </dgm:pt>
    <dgm:pt modelId="{C2F00725-DA15-4F9A-8611-F85EA2078E0B}" type="pres">
      <dgm:prSet presAssocID="{8B6B7854-806A-413B-8182-390132A22B21}" presName="levelTx" presStyleLbl="revTx" presStyleIdx="0" presStyleCnt="0">
        <dgm:presLayoutVars>
          <dgm:chMax val="1"/>
          <dgm:bulletEnabled val="1"/>
        </dgm:presLayoutVars>
      </dgm:prSet>
      <dgm:spPr/>
    </dgm:pt>
  </dgm:ptLst>
  <dgm:cxnLst>
    <dgm:cxn modelId="{33D3AD0D-3F25-450F-9FD5-CD8FFD017360}" type="presOf" srcId="{8B6B7854-806A-413B-8182-390132A22B21}" destId="{C2F00725-DA15-4F9A-8611-F85EA2078E0B}" srcOrd="1" destOrd="0" presId="urn:microsoft.com/office/officeart/2005/8/layout/pyramid1"/>
    <dgm:cxn modelId="{8EC95718-88BE-439F-8706-635C4A46AE3C}" type="presOf" srcId="{8B6B7854-806A-413B-8182-390132A22B21}" destId="{D2367B02-349A-4399-9866-B2CFC8319FD1}" srcOrd="0" destOrd="0" presId="urn:microsoft.com/office/officeart/2005/8/layout/pyramid1"/>
    <dgm:cxn modelId="{791A253F-E4DA-422B-80B6-122E82DF440E}" type="presOf" srcId="{B23040EB-AB8B-4B03-B855-1FF26FB086B6}" destId="{5F62EAAC-69C6-4ACC-A30F-0D463EB894BC}" srcOrd="0" destOrd="0" presId="urn:microsoft.com/office/officeart/2005/8/layout/pyramid1"/>
    <dgm:cxn modelId="{04854869-C075-4FE0-9BF6-CD6771136D80}" srcId="{AF769FFF-7D77-44C1-9733-FF2616597C15}" destId="{B23040EB-AB8B-4B03-B855-1FF26FB086B6}" srcOrd="0" destOrd="0" parTransId="{E5A9D7E9-1036-431D-B396-29D95AFA47B3}" sibTransId="{C2701AA6-238F-4540-8738-EF4821F64D5B}"/>
    <dgm:cxn modelId="{6BC19757-0519-44EA-93A9-29C78FE6C194}" type="presOf" srcId="{AF769FFF-7D77-44C1-9733-FF2616597C15}" destId="{1F7CD2A4-8FC6-4E09-8DD6-4D15CA449C06}" srcOrd="0" destOrd="0" presId="urn:microsoft.com/office/officeart/2005/8/layout/pyramid1"/>
    <dgm:cxn modelId="{8B35319C-AC5B-419F-BE68-0ED376D5DDE5}" type="presOf" srcId="{B23040EB-AB8B-4B03-B855-1FF26FB086B6}" destId="{559753C2-F6BF-4376-8646-C64347A0637B}" srcOrd="1" destOrd="0" presId="urn:microsoft.com/office/officeart/2005/8/layout/pyramid1"/>
    <dgm:cxn modelId="{76A12AC8-CAFA-4868-AFFC-2C13E0886A28}" srcId="{AF769FFF-7D77-44C1-9733-FF2616597C15}" destId="{8B6B7854-806A-413B-8182-390132A22B21}" srcOrd="1" destOrd="0" parTransId="{7A1E08E5-B239-4ABE-89A3-59FE15F781AD}" sibTransId="{2DBD3D76-0523-41C4-B583-B4C0B0D762CF}"/>
    <dgm:cxn modelId="{8FD56D58-CC9B-4ACE-9A6F-52658DAFF778}" type="presParOf" srcId="{1F7CD2A4-8FC6-4E09-8DD6-4D15CA449C06}" destId="{BAD3EE1C-9379-4238-89C5-B28B20A2742A}" srcOrd="0" destOrd="0" presId="urn:microsoft.com/office/officeart/2005/8/layout/pyramid1"/>
    <dgm:cxn modelId="{101609C8-B363-455A-A814-4090BF523881}" type="presParOf" srcId="{BAD3EE1C-9379-4238-89C5-B28B20A2742A}" destId="{5F62EAAC-69C6-4ACC-A30F-0D463EB894BC}" srcOrd="0" destOrd="0" presId="urn:microsoft.com/office/officeart/2005/8/layout/pyramid1"/>
    <dgm:cxn modelId="{F288EFD3-E7B2-4D5B-9FA0-0DA22EABED38}" type="presParOf" srcId="{BAD3EE1C-9379-4238-89C5-B28B20A2742A}" destId="{559753C2-F6BF-4376-8646-C64347A0637B}" srcOrd="1" destOrd="0" presId="urn:microsoft.com/office/officeart/2005/8/layout/pyramid1"/>
    <dgm:cxn modelId="{15042B7F-ADAB-4E1C-BFFE-46E6D72F3D64}" type="presParOf" srcId="{1F7CD2A4-8FC6-4E09-8DD6-4D15CA449C06}" destId="{7287A20E-690A-4DE6-95D0-1144EA2558DD}" srcOrd="1" destOrd="0" presId="urn:microsoft.com/office/officeart/2005/8/layout/pyramid1"/>
    <dgm:cxn modelId="{6BC7A1BC-1D5B-4421-83DC-72C43778126E}" type="presParOf" srcId="{7287A20E-690A-4DE6-95D0-1144EA2558DD}" destId="{D2367B02-349A-4399-9866-B2CFC8319FD1}" srcOrd="0" destOrd="0" presId="urn:microsoft.com/office/officeart/2005/8/layout/pyramid1"/>
    <dgm:cxn modelId="{60A3B394-F214-4294-B0A7-404C2CCD2E09}" type="presParOf" srcId="{7287A20E-690A-4DE6-95D0-1144EA2558DD}" destId="{C2F00725-DA15-4F9A-8611-F85EA2078E0B}"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769FFF-7D77-44C1-9733-FF2616597C15}" type="doc">
      <dgm:prSet loTypeId="urn:microsoft.com/office/officeart/2005/8/layout/pyramid1" loCatId="pyramid" qsTypeId="urn:microsoft.com/office/officeart/2005/8/quickstyle/simple1" qsCatId="simple" csTypeId="urn:microsoft.com/office/officeart/2005/8/colors/accent1_2" csCatId="accent1" phldr="1"/>
      <dgm:spPr/>
    </dgm:pt>
    <dgm:pt modelId="{B23040EB-AB8B-4B03-B855-1FF26FB086B6}">
      <dgm:prSet phldrT="[Text]" phldr="0" custT="1"/>
      <dgm:spPr>
        <a:solidFill>
          <a:schemeClr val="tx2"/>
        </a:solidFill>
      </dgm:spPr>
      <dgm:t>
        <a:bodyPr/>
        <a:lstStyle/>
        <a:p>
          <a:pPr rtl="0"/>
          <a:endParaRPr lang="en-US" sz="2000" b="0">
            <a:latin typeface="Calibri"/>
            <a:ea typeface="Calibri"/>
            <a:cs typeface="Calibri"/>
          </a:endParaRPr>
        </a:p>
        <a:p>
          <a:pPr rtl="0"/>
          <a:r>
            <a:rPr lang="en-US" sz="1800" b="0">
              <a:solidFill>
                <a:schemeClr val="bg1"/>
              </a:solidFill>
              <a:latin typeface="Georgia" panose="02040502050405020303" pitchFamily="18" charset="0"/>
              <a:ea typeface="Calibri"/>
              <a:cs typeface="Calibri"/>
            </a:rPr>
            <a:t>Focus </a:t>
          </a:r>
        </a:p>
        <a:p>
          <a:pPr rtl="0"/>
          <a:r>
            <a:rPr lang="en-US" sz="1800" b="0">
              <a:solidFill>
                <a:schemeClr val="bg1"/>
              </a:solidFill>
              <a:latin typeface="Georgia" panose="02040502050405020303" pitchFamily="18" charset="0"/>
              <a:ea typeface="Calibri"/>
              <a:cs typeface="Calibri"/>
            </a:rPr>
            <a:t>Group</a:t>
          </a:r>
        </a:p>
      </dgm:t>
    </dgm:pt>
    <dgm:pt modelId="{E5A9D7E9-1036-431D-B396-29D95AFA47B3}" type="parTrans" cxnId="{04854869-C075-4FE0-9BF6-CD6771136D80}">
      <dgm:prSet/>
      <dgm:spPr/>
      <dgm:t>
        <a:bodyPr/>
        <a:lstStyle/>
        <a:p>
          <a:endParaRPr lang="en-GB"/>
        </a:p>
      </dgm:t>
    </dgm:pt>
    <dgm:pt modelId="{C2701AA6-238F-4540-8738-EF4821F64D5B}" type="sibTrans" cxnId="{04854869-C075-4FE0-9BF6-CD6771136D80}">
      <dgm:prSet/>
      <dgm:spPr/>
      <dgm:t>
        <a:bodyPr/>
        <a:lstStyle/>
        <a:p>
          <a:endParaRPr lang="en-GB"/>
        </a:p>
      </dgm:t>
    </dgm:pt>
    <dgm:pt modelId="{2D8E5D8C-C2A8-4835-8704-477209633D88}">
      <dgm:prSet phldrT="[Text]" phldr="0" custT="1"/>
      <dgm:spPr>
        <a:solidFill>
          <a:schemeClr val="tx2"/>
        </a:solidFill>
      </dgm:spPr>
      <dgm:t>
        <a:bodyPr/>
        <a:lstStyle/>
        <a:p>
          <a:pPr rtl="0"/>
          <a:r>
            <a:rPr lang="en-US" sz="1800" b="0">
              <a:solidFill>
                <a:schemeClr val="bg1"/>
              </a:solidFill>
              <a:latin typeface="Georgia" panose="02040502050405020303" pitchFamily="18" charset="0"/>
              <a:ea typeface="Calibri"/>
              <a:cs typeface="Calibri"/>
            </a:rPr>
            <a:t>Qualitative practitioner learning log capturing parent voice</a:t>
          </a:r>
          <a:r>
            <a:rPr lang="en-US" sz="1800" b="1">
              <a:solidFill>
                <a:schemeClr val="bg1"/>
              </a:solidFill>
              <a:latin typeface="Georgia" panose="02040502050405020303" pitchFamily="18" charset="0"/>
              <a:ea typeface="Calibri"/>
              <a:cs typeface="Calibri"/>
            </a:rPr>
            <a:t> </a:t>
          </a:r>
        </a:p>
      </dgm:t>
    </dgm:pt>
    <dgm:pt modelId="{069FD29E-BFA5-4A1F-A7D0-56AA5F02D181}" type="parTrans" cxnId="{34FAD908-EB0B-4632-8286-C691436E8AA9}">
      <dgm:prSet/>
      <dgm:spPr/>
      <dgm:t>
        <a:bodyPr/>
        <a:lstStyle/>
        <a:p>
          <a:endParaRPr lang="en-GB"/>
        </a:p>
      </dgm:t>
    </dgm:pt>
    <dgm:pt modelId="{03B2530C-1B11-412E-9D06-C7C0C7F4099A}" type="sibTrans" cxnId="{34FAD908-EB0B-4632-8286-C691436E8AA9}">
      <dgm:prSet/>
      <dgm:spPr/>
      <dgm:t>
        <a:bodyPr/>
        <a:lstStyle/>
        <a:p>
          <a:endParaRPr lang="en-GB"/>
        </a:p>
      </dgm:t>
    </dgm:pt>
    <dgm:pt modelId="{40DE47C4-2369-4C42-81AF-C5F8846E17C8}">
      <dgm:prSet phldr="0" custT="1"/>
      <dgm:spPr>
        <a:solidFill>
          <a:schemeClr val="tx2"/>
        </a:solidFill>
      </dgm:spPr>
      <dgm:t>
        <a:bodyPr/>
        <a:lstStyle/>
        <a:p>
          <a:pPr rtl="0"/>
          <a:r>
            <a:rPr lang="en-US" sz="1800" b="0">
              <a:solidFill>
                <a:schemeClr val="bg1"/>
              </a:solidFill>
              <a:latin typeface="Georgia" panose="02040502050405020303" pitchFamily="18" charset="0"/>
              <a:ea typeface="Calibri"/>
              <a:cs typeface="Calibri"/>
            </a:rPr>
            <a:t>Find out from Haringey parents what a clear universal pathway for families experiencing conflict looks</a:t>
          </a:r>
          <a:r>
            <a:rPr lang="en-US" sz="1800" b="1">
              <a:solidFill>
                <a:schemeClr val="bg1"/>
              </a:solidFill>
              <a:latin typeface="Georgia" panose="02040502050405020303" pitchFamily="18" charset="0"/>
              <a:ea typeface="Calibri"/>
              <a:cs typeface="Calibri"/>
            </a:rPr>
            <a:t> </a:t>
          </a:r>
          <a:r>
            <a:rPr lang="en-US" sz="1800" b="0">
              <a:solidFill>
                <a:schemeClr val="bg1"/>
              </a:solidFill>
              <a:latin typeface="Georgia" panose="02040502050405020303" pitchFamily="18" charset="0"/>
              <a:ea typeface="Calibri"/>
              <a:cs typeface="Calibri"/>
            </a:rPr>
            <a:t>like</a:t>
          </a:r>
        </a:p>
      </dgm:t>
    </dgm:pt>
    <dgm:pt modelId="{5A822716-BB2B-4522-AA8D-0DB4919A3C95}" type="parTrans" cxnId="{F4CB837E-C8E5-4964-98D8-BE4F24A61391}">
      <dgm:prSet/>
      <dgm:spPr/>
      <dgm:t>
        <a:bodyPr/>
        <a:lstStyle/>
        <a:p>
          <a:endParaRPr lang="en-GB"/>
        </a:p>
      </dgm:t>
    </dgm:pt>
    <dgm:pt modelId="{5B65AF36-3D0F-4759-8692-D9346CE99770}" type="sibTrans" cxnId="{F4CB837E-C8E5-4964-98D8-BE4F24A61391}">
      <dgm:prSet/>
      <dgm:spPr/>
      <dgm:t>
        <a:bodyPr/>
        <a:lstStyle/>
        <a:p>
          <a:endParaRPr lang="en-GB"/>
        </a:p>
      </dgm:t>
    </dgm:pt>
    <dgm:pt modelId="{1F7CD2A4-8FC6-4E09-8DD6-4D15CA449C06}" type="pres">
      <dgm:prSet presAssocID="{AF769FFF-7D77-44C1-9733-FF2616597C15}" presName="Name0" presStyleCnt="0">
        <dgm:presLayoutVars>
          <dgm:dir/>
          <dgm:animLvl val="lvl"/>
          <dgm:resizeHandles val="exact"/>
        </dgm:presLayoutVars>
      </dgm:prSet>
      <dgm:spPr/>
    </dgm:pt>
    <dgm:pt modelId="{BAD3EE1C-9379-4238-89C5-B28B20A2742A}" type="pres">
      <dgm:prSet presAssocID="{B23040EB-AB8B-4B03-B855-1FF26FB086B6}" presName="Name8" presStyleCnt="0"/>
      <dgm:spPr/>
    </dgm:pt>
    <dgm:pt modelId="{5F62EAAC-69C6-4ACC-A30F-0D463EB894BC}" type="pres">
      <dgm:prSet presAssocID="{B23040EB-AB8B-4B03-B855-1FF26FB086B6}" presName="level" presStyleLbl="node1" presStyleIdx="0" presStyleCnt="3">
        <dgm:presLayoutVars>
          <dgm:chMax val="1"/>
          <dgm:bulletEnabled val="1"/>
        </dgm:presLayoutVars>
      </dgm:prSet>
      <dgm:spPr/>
    </dgm:pt>
    <dgm:pt modelId="{559753C2-F6BF-4376-8646-C64347A0637B}" type="pres">
      <dgm:prSet presAssocID="{B23040EB-AB8B-4B03-B855-1FF26FB086B6}" presName="levelTx" presStyleLbl="revTx" presStyleIdx="0" presStyleCnt="0">
        <dgm:presLayoutVars>
          <dgm:chMax val="1"/>
          <dgm:bulletEnabled val="1"/>
        </dgm:presLayoutVars>
      </dgm:prSet>
      <dgm:spPr/>
    </dgm:pt>
    <dgm:pt modelId="{90993E8E-8604-435A-A42A-0DA1F38FBA59}" type="pres">
      <dgm:prSet presAssocID="{2D8E5D8C-C2A8-4835-8704-477209633D88}" presName="Name8" presStyleCnt="0"/>
      <dgm:spPr/>
    </dgm:pt>
    <dgm:pt modelId="{2533BD11-969B-4949-BD1A-B4B71FD05D58}" type="pres">
      <dgm:prSet presAssocID="{2D8E5D8C-C2A8-4835-8704-477209633D88}" presName="level" presStyleLbl="node1" presStyleIdx="1" presStyleCnt="3">
        <dgm:presLayoutVars>
          <dgm:chMax val="1"/>
          <dgm:bulletEnabled val="1"/>
        </dgm:presLayoutVars>
      </dgm:prSet>
      <dgm:spPr/>
    </dgm:pt>
    <dgm:pt modelId="{F2A93318-E333-4422-8C6B-08D57CE6C231}" type="pres">
      <dgm:prSet presAssocID="{2D8E5D8C-C2A8-4835-8704-477209633D88}" presName="levelTx" presStyleLbl="revTx" presStyleIdx="0" presStyleCnt="0">
        <dgm:presLayoutVars>
          <dgm:chMax val="1"/>
          <dgm:bulletEnabled val="1"/>
        </dgm:presLayoutVars>
      </dgm:prSet>
      <dgm:spPr/>
    </dgm:pt>
    <dgm:pt modelId="{EC4EB338-B35F-4322-8963-722245A4BF44}" type="pres">
      <dgm:prSet presAssocID="{40DE47C4-2369-4C42-81AF-C5F8846E17C8}" presName="Name8" presStyleCnt="0"/>
      <dgm:spPr/>
    </dgm:pt>
    <dgm:pt modelId="{A7593411-DF66-4345-B0C6-037810757A0C}" type="pres">
      <dgm:prSet presAssocID="{40DE47C4-2369-4C42-81AF-C5F8846E17C8}" presName="level" presStyleLbl="node1" presStyleIdx="2" presStyleCnt="3" custLinFactNeighborX="36" custLinFactNeighborY="4658">
        <dgm:presLayoutVars>
          <dgm:chMax val="1"/>
          <dgm:bulletEnabled val="1"/>
        </dgm:presLayoutVars>
      </dgm:prSet>
      <dgm:spPr/>
    </dgm:pt>
    <dgm:pt modelId="{97DD6CB0-DDC6-4794-B4C3-E24B8D74AD9E}" type="pres">
      <dgm:prSet presAssocID="{40DE47C4-2369-4C42-81AF-C5F8846E17C8}" presName="levelTx" presStyleLbl="revTx" presStyleIdx="0" presStyleCnt="0">
        <dgm:presLayoutVars>
          <dgm:chMax val="1"/>
          <dgm:bulletEnabled val="1"/>
        </dgm:presLayoutVars>
      </dgm:prSet>
      <dgm:spPr/>
    </dgm:pt>
  </dgm:ptLst>
  <dgm:cxnLst>
    <dgm:cxn modelId="{377E2F07-B5FD-4320-BFB7-4AC9CB1C60C6}" type="presOf" srcId="{40DE47C4-2369-4C42-81AF-C5F8846E17C8}" destId="{A7593411-DF66-4345-B0C6-037810757A0C}" srcOrd="0" destOrd="0" presId="urn:microsoft.com/office/officeart/2005/8/layout/pyramid1"/>
    <dgm:cxn modelId="{34FAD908-EB0B-4632-8286-C691436E8AA9}" srcId="{AF769FFF-7D77-44C1-9733-FF2616597C15}" destId="{2D8E5D8C-C2A8-4835-8704-477209633D88}" srcOrd="1" destOrd="0" parTransId="{069FD29E-BFA5-4A1F-A7D0-56AA5F02D181}" sibTransId="{03B2530C-1B11-412E-9D06-C7C0C7F4099A}"/>
    <dgm:cxn modelId="{3163551D-A715-4406-8781-4701FB2A5221}" type="presOf" srcId="{2D8E5D8C-C2A8-4835-8704-477209633D88}" destId="{2533BD11-969B-4949-BD1A-B4B71FD05D58}" srcOrd="0" destOrd="0" presId="urn:microsoft.com/office/officeart/2005/8/layout/pyramid1"/>
    <dgm:cxn modelId="{FE3A2B2B-9D72-42B5-AF60-F7314E3EF922}" type="presOf" srcId="{2D8E5D8C-C2A8-4835-8704-477209633D88}" destId="{F2A93318-E333-4422-8C6B-08D57CE6C231}" srcOrd="1" destOrd="0" presId="urn:microsoft.com/office/officeart/2005/8/layout/pyramid1"/>
    <dgm:cxn modelId="{04854869-C075-4FE0-9BF6-CD6771136D80}" srcId="{AF769FFF-7D77-44C1-9733-FF2616597C15}" destId="{B23040EB-AB8B-4B03-B855-1FF26FB086B6}" srcOrd="0" destOrd="0" parTransId="{E5A9D7E9-1036-431D-B396-29D95AFA47B3}" sibTransId="{C2701AA6-238F-4540-8738-EF4821F64D5B}"/>
    <dgm:cxn modelId="{B4CDDA4A-0C9E-4767-9924-647CAE051F11}" type="presOf" srcId="{B23040EB-AB8B-4B03-B855-1FF26FB086B6}" destId="{5F62EAAC-69C6-4ACC-A30F-0D463EB894BC}" srcOrd="0" destOrd="0" presId="urn:microsoft.com/office/officeart/2005/8/layout/pyramid1"/>
    <dgm:cxn modelId="{6BC19757-0519-44EA-93A9-29C78FE6C194}" type="presOf" srcId="{AF769FFF-7D77-44C1-9733-FF2616597C15}" destId="{1F7CD2A4-8FC6-4E09-8DD6-4D15CA449C06}" srcOrd="0" destOrd="0" presId="urn:microsoft.com/office/officeart/2005/8/layout/pyramid1"/>
    <dgm:cxn modelId="{F4CB837E-C8E5-4964-98D8-BE4F24A61391}" srcId="{AF769FFF-7D77-44C1-9733-FF2616597C15}" destId="{40DE47C4-2369-4C42-81AF-C5F8846E17C8}" srcOrd="2" destOrd="0" parTransId="{5A822716-BB2B-4522-AA8D-0DB4919A3C95}" sibTransId="{5B65AF36-3D0F-4759-8692-D9346CE99770}"/>
    <dgm:cxn modelId="{AE5BE19C-88B6-4B78-B7A8-7FE8B6B68D63}" type="presOf" srcId="{B23040EB-AB8B-4B03-B855-1FF26FB086B6}" destId="{559753C2-F6BF-4376-8646-C64347A0637B}" srcOrd="1" destOrd="0" presId="urn:microsoft.com/office/officeart/2005/8/layout/pyramid1"/>
    <dgm:cxn modelId="{97740DBA-8AD0-4BAB-93BB-1133F8E95EC7}" type="presOf" srcId="{40DE47C4-2369-4C42-81AF-C5F8846E17C8}" destId="{97DD6CB0-DDC6-4794-B4C3-E24B8D74AD9E}" srcOrd="1" destOrd="0" presId="urn:microsoft.com/office/officeart/2005/8/layout/pyramid1"/>
    <dgm:cxn modelId="{5189D855-FD1D-4970-869B-FF1E9C5E79EB}" type="presParOf" srcId="{1F7CD2A4-8FC6-4E09-8DD6-4D15CA449C06}" destId="{BAD3EE1C-9379-4238-89C5-B28B20A2742A}" srcOrd="0" destOrd="0" presId="urn:microsoft.com/office/officeart/2005/8/layout/pyramid1"/>
    <dgm:cxn modelId="{C3B28D8A-65BE-4264-AD30-C8CD26B1E2FD}" type="presParOf" srcId="{BAD3EE1C-9379-4238-89C5-B28B20A2742A}" destId="{5F62EAAC-69C6-4ACC-A30F-0D463EB894BC}" srcOrd="0" destOrd="0" presId="urn:microsoft.com/office/officeart/2005/8/layout/pyramid1"/>
    <dgm:cxn modelId="{FA0FA09C-54EF-4C9A-8B05-D49BEB3E9704}" type="presParOf" srcId="{BAD3EE1C-9379-4238-89C5-B28B20A2742A}" destId="{559753C2-F6BF-4376-8646-C64347A0637B}" srcOrd="1" destOrd="0" presId="urn:microsoft.com/office/officeart/2005/8/layout/pyramid1"/>
    <dgm:cxn modelId="{B38B1E8F-F1BD-47F3-9CA5-A06DF91B9FD3}" type="presParOf" srcId="{1F7CD2A4-8FC6-4E09-8DD6-4D15CA449C06}" destId="{90993E8E-8604-435A-A42A-0DA1F38FBA59}" srcOrd="1" destOrd="0" presId="urn:microsoft.com/office/officeart/2005/8/layout/pyramid1"/>
    <dgm:cxn modelId="{D0520AEF-46CA-4334-B030-23E2D5186041}" type="presParOf" srcId="{90993E8E-8604-435A-A42A-0DA1F38FBA59}" destId="{2533BD11-969B-4949-BD1A-B4B71FD05D58}" srcOrd="0" destOrd="0" presId="urn:microsoft.com/office/officeart/2005/8/layout/pyramid1"/>
    <dgm:cxn modelId="{42307C79-5BB8-4681-8B69-6FB18444EC03}" type="presParOf" srcId="{90993E8E-8604-435A-A42A-0DA1F38FBA59}" destId="{F2A93318-E333-4422-8C6B-08D57CE6C231}" srcOrd="1" destOrd="0" presId="urn:microsoft.com/office/officeart/2005/8/layout/pyramid1"/>
    <dgm:cxn modelId="{587D6A93-983C-412F-B0AF-B85A0340828B}" type="presParOf" srcId="{1F7CD2A4-8FC6-4E09-8DD6-4D15CA449C06}" destId="{EC4EB338-B35F-4322-8963-722245A4BF44}" srcOrd="2" destOrd="0" presId="urn:microsoft.com/office/officeart/2005/8/layout/pyramid1"/>
    <dgm:cxn modelId="{81D83A22-3652-4443-84D0-30EB64CCDA09}" type="presParOf" srcId="{EC4EB338-B35F-4322-8963-722245A4BF44}" destId="{A7593411-DF66-4345-B0C6-037810757A0C}" srcOrd="0" destOrd="0" presId="urn:microsoft.com/office/officeart/2005/8/layout/pyramid1"/>
    <dgm:cxn modelId="{7CE447E8-9CB7-440F-A3BD-F90F10D0E551}" type="presParOf" srcId="{EC4EB338-B35F-4322-8963-722245A4BF44}" destId="{97DD6CB0-DDC6-4794-B4C3-E24B8D74AD9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83FD7-B5A1-4CAC-A5C6-3C1E803A35D6}">
      <dsp:nvSpPr>
        <dsp:cNvPr id="0" name=""/>
        <dsp:cNvSpPr/>
      </dsp:nvSpPr>
      <dsp:spPr>
        <a:xfrm>
          <a:off x="1816814" y="0"/>
          <a:ext cx="5284381" cy="5284381"/>
        </a:xfrm>
        <a:prstGeom prst="triangl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E54B1-0C03-4A75-897D-B8E7077103B8}">
      <dsp:nvSpPr>
        <dsp:cNvPr id="0" name=""/>
        <dsp:cNvSpPr/>
      </dsp:nvSpPr>
      <dsp:spPr>
        <a:xfrm>
          <a:off x="4340475" y="528954"/>
          <a:ext cx="3434847" cy="939216"/>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Georgia"/>
            </a:rPr>
            <a:t>Discover</a:t>
          </a:r>
          <a:r>
            <a:rPr lang="en-US" sz="1400" kern="1200">
              <a:latin typeface="Georgia"/>
            </a:rPr>
            <a:t>: capture diverse voices using creative and co-productive methods with firm focus on EDIE </a:t>
          </a:r>
        </a:p>
      </dsp:txBody>
      <dsp:txXfrm>
        <a:off x="4386324" y="574803"/>
        <a:ext cx="3343149" cy="847518"/>
      </dsp:txXfrm>
    </dsp:sp>
    <dsp:sp modelId="{9758B66E-0A98-4CE3-9430-CA0432754107}">
      <dsp:nvSpPr>
        <dsp:cNvPr id="0" name=""/>
        <dsp:cNvSpPr/>
      </dsp:nvSpPr>
      <dsp:spPr>
        <a:xfrm>
          <a:off x="4340475" y="1585572"/>
          <a:ext cx="3434847" cy="939216"/>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Georgia"/>
            </a:rPr>
            <a:t>Define</a:t>
          </a:r>
          <a:r>
            <a:rPr lang="en-US" sz="1400" b="0" kern="1200">
              <a:latin typeface="Georgia"/>
            </a:rPr>
            <a:t>: </a:t>
          </a:r>
          <a:r>
            <a:rPr lang="en-US" sz="1400" b="0" kern="1200" err="1">
              <a:latin typeface="Georgia"/>
            </a:rPr>
            <a:t>analyse</a:t>
          </a:r>
          <a:r>
            <a:rPr lang="en-US" sz="1400" b="0" kern="1200">
              <a:latin typeface="Georgia"/>
            </a:rPr>
            <a:t> collated information; conduct thematic review; test and learn; feedback loops</a:t>
          </a:r>
        </a:p>
      </dsp:txBody>
      <dsp:txXfrm>
        <a:off x="4386324" y="1631421"/>
        <a:ext cx="3343149" cy="847518"/>
      </dsp:txXfrm>
    </dsp:sp>
    <dsp:sp modelId="{8EE09033-C479-4C82-A18E-495C3FA000A9}">
      <dsp:nvSpPr>
        <dsp:cNvPr id="0" name=""/>
        <dsp:cNvSpPr/>
      </dsp:nvSpPr>
      <dsp:spPr>
        <a:xfrm>
          <a:off x="4340475" y="2642190"/>
          <a:ext cx="3434847" cy="939216"/>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Georgia"/>
            </a:rPr>
            <a:t>Develop: </a:t>
          </a:r>
          <a:r>
            <a:rPr lang="en-US" sz="1400" b="0" kern="1200">
              <a:latin typeface="Georgia"/>
            </a:rPr>
            <a:t>creative, co-designed and</a:t>
          </a:r>
          <a:r>
            <a:rPr lang="en-US" sz="1400" b="1" kern="1200">
              <a:latin typeface="Georgia"/>
            </a:rPr>
            <a:t> </a:t>
          </a:r>
          <a:r>
            <a:rPr lang="en-US" sz="1400" b="0" kern="1200">
              <a:latin typeface="Georgia"/>
            </a:rPr>
            <a:t>solutions focused</a:t>
          </a:r>
        </a:p>
      </dsp:txBody>
      <dsp:txXfrm>
        <a:off x="4386324" y="2688039"/>
        <a:ext cx="3343149" cy="847518"/>
      </dsp:txXfrm>
    </dsp:sp>
    <dsp:sp modelId="{A7BA2B07-81AD-4629-BC4C-CA37680AA04A}">
      <dsp:nvSpPr>
        <dsp:cNvPr id="0" name=""/>
        <dsp:cNvSpPr/>
      </dsp:nvSpPr>
      <dsp:spPr>
        <a:xfrm>
          <a:off x="4340475" y="3698808"/>
          <a:ext cx="3434847" cy="939216"/>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Georgia"/>
            </a:rPr>
            <a:t>Deliver: </a:t>
          </a:r>
          <a:r>
            <a:rPr lang="en-US" sz="1400" b="0" kern="1200">
              <a:latin typeface="Georgia"/>
            </a:rPr>
            <a:t>embed co-designed approaches to RPC service planning </a:t>
          </a:r>
        </a:p>
      </dsp:txBody>
      <dsp:txXfrm>
        <a:off x="4386324" y="3744657"/>
        <a:ext cx="3343149" cy="847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00726-E13D-4D63-96FC-5F982520CD69}">
      <dsp:nvSpPr>
        <dsp:cNvPr id="0" name=""/>
        <dsp:cNvSpPr/>
      </dsp:nvSpPr>
      <dsp:spPr>
        <a:xfrm>
          <a:off x="1338539" y="0"/>
          <a:ext cx="2361645" cy="1968037"/>
        </a:xfrm>
        <a:prstGeom prst="trapezoid">
          <a:avLst>
            <a:gd name="adj" fmla="val 6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endParaRPr lang="en-US" sz="1400" b="0" kern="1200">
            <a:solidFill>
              <a:schemeClr val="bg1"/>
            </a:solidFill>
            <a:latin typeface="Georgia" panose="02040502050405020303" pitchFamily="18" charset="0"/>
            <a:ea typeface="Calibri"/>
            <a:cs typeface="Calibri"/>
          </a:endParaRPr>
        </a:p>
      </dsp:txBody>
      <dsp:txXfrm>
        <a:off x="1338539" y="0"/>
        <a:ext cx="2361645" cy="1968037"/>
      </dsp:txXfrm>
    </dsp:sp>
    <dsp:sp modelId="{C0FCDB70-C062-49B9-8E60-470D14319BCF}">
      <dsp:nvSpPr>
        <dsp:cNvPr id="0" name=""/>
        <dsp:cNvSpPr/>
      </dsp:nvSpPr>
      <dsp:spPr>
        <a:xfrm>
          <a:off x="673008" y="1968037"/>
          <a:ext cx="3692707" cy="1109218"/>
        </a:xfrm>
        <a:prstGeom prst="trapezoid">
          <a:avLst>
            <a:gd name="adj" fmla="val 6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rtl="0">
            <a:lnSpc>
              <a:spcPct val="90000"/>
            </a:lnSpc>
            <a:spcBef>
              <a:spcPct val="0"/>
            </a:spcBef>
            <a:spcAft>
              <a:spcPct val="35000"/>
            </a:spcAft>
            <a:buNone/>
          </a:pPr>
          <a:endParaRPr lang="en-US" sz="6500" b="0" kern="1200">
            <a:solidFill>
              <a:schemeClr val="bg1"/>
            </a:solidFill>
            <a:latin typeface="Georgia"/>
            <a:ea typeface="Calibri"/>
            <a:cs typeface="Calibri"/>
          </a:endParaRPr>
        </a:p>
      </dsp:txBody>
      <dsp:txXfrm>
        <a:off x="1319232" y="1968037"/>
        <a:ext cx="2400259" cy="1109218"/>
      </dsp:txXfrm>
    </dsp:sp>
    <dsp:sp modelId="{92CD0319-96EA-4C32-806D-453B8D3D5D8C}">
      <dsp:nvSpPr>
        <dsp:cNvPr id="0" name=""/>
        <dsp:cNvSpPr/>
      </dsp:nvSpPr>
      <dsp:spPr>
        <a:xfrm>
          <a:off x="0" y="3065766"/>
          <a:ext cx="5038725" cy="1121681"/>
        </a:xfrm>
        <a:prstGeom prst="trapezoid">
          <a:avLst>
            <a:gd name="adj" fmla="val 6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b="0" kern="1200">
              <a:solidFill>
                <a:schemeClr val="bg1"/>
              </a:solidFill>
              <a:latin typeface="Georgia"/>
              <a:ea typeface="Calibri"/>
              <a:cs typeface="Calibri"/>
            </a:rPr>
            <a:t>Build on what Wigan already </a:t>
          </a:r>
          <a:r>
            <a:rPr lang="en-US" sz="1800" kern="1200">
              <a:solidFill>
                <a:schemeClr val="bg1"/>
              </a:solidFill>
              <a:latin typeface="Georgia"/>
              <a:ea typeface="Calibri"/>
              <a:cs typeface="Calibri"/>
            </a:rPr>
            <a:t>knows from parents </a:t>
          </a:r>
        </a:p>
      </dsp:txBody>
      <dsp:txXfrm>
        <a:off x="881776" y="3065766"/>
        <a:ext cx="3275171" cy="1121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2EAAC-69C6-4ACC-A30F-0D463EB894BC}">
      <dsp:nvSpPr>
        <dsp:cNvPr id="0" name=""/>
        <dsp:cNvSpPr/>
      </dsp:nvSpPr>
      <dsp:spPr>
        <a:xfrm>
          <a:off x="1259681" y="0"/>
          <a:ext cx="2519362" cy="2098675"/>
        </a:xfrm>
        <a:prstGeom prst="trapezoid">
          <a:avLst>
            <a:gd name="adj" fmla="val 60023"/>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rtl="0">
            <a:lnSpc>
              <a:spcPct val="90000"/>
            </a:lnSpc>
            <a:spcBef>
              <a:spcPct val="0"/>
            </a:spcBef>
            <a:spcAft>
              <a:spcPct val="35000"/>
            </a:spcAft>
            <a:buNone/>
          </a:pPr>
          <a:endParaRPr lang="en-US" sz="2600" kern="1200">
            <a:latin typeface="Calibri"/>
            <a:ea typeface="Calibri"/>
            <a:cs typeface="Calibri"/>
          </a:endParaRPr>
        </a:p>
        <a:p>
          <a:pPr marL="0" lvl="0" indent="0" algn="ctr" defTabSz="1155700" rtl="0">
            <a:lnSpc>
              <a:spcPct val="100000"/>
            </a:lnSpc>
            <a:spcBef>
              <a:spcPct val="0"/>
            </a:spcBef>
            <a:spcAft>
              <a:spcPct val="35000"/>
            </a:spcAft>
            <a:buNone/>
          </a:pPr>
          <a:r>
            <a:rPr lang="en-US" sz="1800" kern="1200">
              <a:solidFill>
                <a:schemeClr val="bg1"/>
              </a:solidFill>
              <a:latin typeface="Georgia" panose="02040502050405020303" pitchFamily="18" charset="0"/>
              <a:ea typeface="Calibri"/>
              <a:cs typeface="Calibri"/>
            </a:rPr>
            <a:t>Focus </a:t>
          </a:r>
        </a:p>
        <a:p>
          <a:pPr marL="0" lvl="0" indent="0" algn="ctr" defTabSz="1155700" rtl="0">
            <a:lnSpc>
              <a:spcPct val="100000"/>
            </a:lnSpc>
            <a:spcBef>
              <a:spcPct val="0"/>
            </a:spcBef>
            <a:spcAft>
              <a:spcPct val="35000"/>
            </a:spcAft>
            <a:buNone/>
          </a:pPr>
          <a:r>
            <a:rPr lang="en-US" sz="1800" kern="1200">
              <a:solidFill>
                <a:schemeClr val="bg1"/>
              </a:solidFill>
              <a:latin typeface="Georgia" panose="02040502050405020303" pitchFamily="18" charset="0"/>
              <a:ea typeface="Calibri"/>
              <a:cs typeface="Calibri"/>
            </a:rPr>
            <a:t>Groups to test </a:t>
          </a:r>
        </a:p>
        <a:p>
          <a:pPr marL="0" lvl="0" indent="0" algn="ctr" defTabSz="1155700" rtl="0">
            <a:lnSpc>
              <a:spcPct val="100000"/>
            </a:lnSpc>
            <a:spcBef>
              <a:spcPct val="0"/>
            </a:spcBef>
            <a:spcAft>
              <a:spcPct val="35000"/>
            </a:spcAft>
            <a:buNone/>
          </a:pPr>
          <a:r>
            <a:rPr lang="en-US" sz="1800" kern="1200">
              <a:solidFill>
                <a:schemeClr val="bg1"/>
              </a:solidFill>
              <a:latin typeface="Georgia" panose="02040502050405020303" pitchFamily="18" charset="0"/>
              <a:ea typeface="Calibri"/>
              <a:cs typeface="Calibri"/>
            </a:rPr>
            <a:t>&amp; learn</a:t>
          </a:r>
        </a:p>
      </dsp:txBody>
      <dsp:txXfrm>
        <a:off x="1259681" y="0"/>
        <a:ext cx="2519362" cy="2098675"/>
      </dsp:txXfrm>
    </dsp:sp>
    <dsp:sp modelId="{D2367B02-349A-4399-9866-B2CFC8319FD1}">
      <dsp:nvSpPr>
        <dsp:cNvPr id="0" name=""/>
        <dsp:cNvSpPr/>
      </dsp:nvSpPr>
      <dsp:spPr>
        <a:xfrm>
          <a:off x="0" y="2098674"/>
          <a:ext cx="5038725" cy="2098675"/>
        </a:xfrm>
        <a:prstGeom prst="trapezoid">
          <a:avLst>
            <a:gd name="adj" fmla="val 60023"/>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b="0" kern="1200">
              <a:solidFill>
                <a:schemeClr val="bg1"/>
              </a:solidFill>
              <a:latin typeface="Georgia" panose="02040502050405020303" pitchFamily="18" charset="0"/>
              <a:ea typeface="Calibri"/>
              <a:cs typeface="Calibri"/>
            </a:rPr>
            <a:t>Conduct Thematic Reviews</a:t>
          </a:r>
        </a:p>
      </dsp:txBody>
      <dsp:txXfrm>
        <a:off x="881776" y="2098674"/>
        <a:ext cx="3275171" cy="2098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2EAAC-69C6-4ACC-A30F-0D463EB894BC}">
      <dsp:nvSpPr>
        <dsp:cNvPr id="0" name=""/>
        <dsp:cNvSpPr/>
      </dsp:nvSpPr>
      <dsp:spPr>
        <a:xfrm>
          <a:off x="1679575" y="0"/>
          <a:ext cx="1679575" cy="1399116"/>
        </a:xfrm>
        <a:prstGeom prst="trapezoid">
          <a:avLst>
            <a:gd name="adj" fmla="val 60023"/>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endParaRPr lang="en-US" sz="2000" b="0" kern="1200">
            <a:latin typeface="Calibri"/>
            <a:ea typeface="Calibri"/>
            <a:cs typeface="Calibri"/>
          </a:endParaRPr>
        </a:p>
        <a:p>
          <a:pPr marL="0" lvl="0" indent="0" algn="ctr" defTabSz="889000" rtl="0">
            <a:lnSpc>
              <a:spcPct val="90000"/>
            </a:lnSpc>
            <a:spcBef>
              <a:spcPct val="0"/>
            </a:spcBef>
            <a:spcAft>
              <a:spcPct val="35000"/>
            </a:spcAft>
            <a:buNone/>
          </a:pPr>
          <a:r>
            <a:rPr lang="en-US" sz="1800" b="0" kern="1200">
              <a:solidFill>
                <a:schemeClr val="bg1"/>
              </a:solidFill>
              <a:latin typeface="Georgia" panose="02040502050405020303" pitchFamily="18" charset="0"/>
              <a:ea typeface="Calibri"/>
              <a:cs typeface="Calibri"/>
            </a:rPr>
            <a:t>Focus </a:t>
          </a:r>
        </a:p>
        <a:p>
          <a:pPr marL="0" lvl="0" indent="0" algn="ctr" defTabSz="889000" rtl="0">
            <a:lnSpc>
              <a:spcPct val="90000"/>
            </a:lnSpc>
            <a:spcBef>
              <a:spcPct val="0"/>
            </a:spcBef>
            <a:spcAft>
              <a:spcPct val="35000"/>
            </a:spcAft>
            <a:buNone/>
          </a:pPr>
          <a:r>
            <a:rPr lang="en-US" sz="1800" b="0" kern="1200">
              <a:solidFill>
                <a:schemeClr val="bg1"/>
              </a:solidFill>
              <a:latin typeface="Georgia" panose="02040502050405020303" pitchFamily="18" charset="0"/>
              <a:ea typeface="Calibri"/>
              <a:cs typeface="Calibri"/>
            </a:rPr>
            <a:t>Group</a:t>
          </a:r>
        </a:p>
      </dsp:txBody>
      <dsp:txXfrm>
        <a:off x="1679575" y="0"/>
        <a:ext cx="1679575" cy="1399116"/>
      </dsp:txXfrm>
    </dsp:sp>
    <dsp:sp modelId="{2533BD11-969B-4949-BD1A-B4B71FD05D58}">
      <dsp:nvSpPr>
        <dsp:cNvPr id="0" name=""/>
        <dsp:cNvSpPr/>
      </dsp:nvSpPr>
      <dsp:spPr>
        <a:xfrm>
          <a:off x="839787" y="1399116"/>
          <a:ext cx="3359150" cy="1399116"/>
        </a:xfrm>
        <a:prstGeom prst="trapezoid">
          <a:avLst>
            <a:gd name="adj" fmla="val 60023"/>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b="0" kern="1200">
              <a:solidFill>
                <a:schemeClr val="bg1"/>
              </a:solidFill>
              <a:latin typeface="Georgia" panose="02040502050405020303" pitchFamily="18" charset="0"/>
              <a:ea typeface="Calibri"/>
              <a:cs typeface="Calibri"/>
            </a:rPr>
            <a:t>Qualitative practitioner learning log capturing parent voice</a:t>
          </a:r>
          <a:r>
            <a:rPr lang="en-US" sz="1800" b="1" kern="1200">
              <a:solidFill>
                <a:schemeClr val="bg1"/>
              </a:solidFill>
              <a:latin typeface="Georgia" panose="02040502050405020303" pitchFamily="18" charset="0"/>
              <a:ea typeface="Calibri"/>
              <a:cs typeface="Calibri"/>
            </a:rPr>
            <a:t> </a:t>
          </a:r>
        </a:p>
      </dsp:txBody>
      <dsp:txXfrm>
        <a:off x="1427638" y="1399116"/>
        <a:ext cx="2183447" cy="1399116"/>
      </dsp:txXfrm>
    </dsp:sp>
    <dsp:sp modelId="{A7593411-DF66-4345-B0C6-037810757A0C}">
      <dsp:nvSpPr>
        <dsp:cNvPr id="0" name=""/>
        <dsp:cNvSpPr/>
      </dsp:nvSpPr>
      <dsp:spPr>
        <a:xfrm>
          <a:off x="0" y="2798233"/>
          <a:ext cx="5038725" cy="1399116"/>
        </a:xfrm>
        <a:prstGeom prst="trapezoid">
          <a:avLst>
            <a:gd name="adj" fmla="val 60023"/>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b="0" kern="1200">
              <a:solidFill>
                <a:schemeClr val="bg1"/>
              </a:solidFill>
              <a:latin typeface="Georgia" panose="02040502050405020303" pitchFamily="18" charset="0"/>
              <a:ea typeface="Calibri"/>
              <a:cs typeface="Calibri"/>
            </a:rPr>
            <a:t>Find out from Haringey parents what a clear universal pathway for families experiencing conflict looks</a:t>
          </a:r>
          <a:r>
            <a:rPr lang="en-US" sz="1800" b="1" kern="1200">
              <a:solidFill>
                <a:schemeClr val="bg1"/>
              </a:solidFill>
              <a:latin typeface="Georgia" panose="02040502050405020303" pitchFamily="18" charset="0"/>
              <a:ea typeface="Calibri"/>
              <a:cs typeface="Calibri"/>
            </a:rPr>
            <a:t> </a:t>
          </a:r>
          <a:r>
            <a:rPr lang="en-US" sz="1800" b="0" kern="1200">
              <a:solidFill>
                <a:schemeClr val="bg1"/>
              </a:solidFill>
              <a:latin typeface="Georgia" panose="02040502050405020303" pitchFamily="18" charset="0"/>
              <a:ea typeface="Calibri"/>
              <a:cs typeface="Calibri"/>
            </a:rPr>
            <a:t>like</a:t>
          </a:r>
        </a:p>
      </dsp:txBody>
      <dsp:txXfrm>
        <a:off x="881776" y="2798233"/>
        <a:ext cx="3275171" cy="139911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9A2F0-A5DD-4C47-941D-1F0BF339FC78}" type="datetimeFigureOut">
              <a:rPr lang="en-GB" smtClean="0"/>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AE956-042D-4DBD-920A-BA677B6B52B3}" type="slidenum">
              <a:rPr lang="en-GB" smtClean="0"/>
              <a:t>‹#›</a:t>
            </a:fld>
            <a:endParaRPr lang="en-GB"/>
          </a:p>
        </p:txBody>
      </p:sp>
    </p:spTree>
    <p:extLst>
      <p:ext uri="{BB962C8B-B14F-4D97-AF65-F5344CB8AC3E}">
        <p14:creationId xmlns:p14="http://schemas.microsoft.com/office/powerpoint/2010/main" val="325829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oundations.org.uk/wp-content/uploads/2024/09/enablers-involving-families-reducing-parental-conflict-service-planning.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Kathryn</a:t>
            </a:r>
          </a:p>
          <a:p>
            <a:r>
              <a:rPr lang="en-US">
                <a:ea typeface="Calibri"/>
                <a:cs typeface="Calibri"/>
              </a:rPr>
              <a:t>This short presentation will explore upcoming work local areas are carrying out to further involve families in RPC service planning.</a:t>
            </a:r>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F97E-931D-7F44-A49E-F5E99817B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859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a:solidFill>
                  <a:srgbClr val="000000"/>
                </a:solidFill>
                <a:effectLst/>
                <a:latin typeface="Aptos"/>
              </a:rPr>
              <a:t>Kathryn</a:t>
            </a:r>
            <a:endParaRPr lang="en-GB">
              <a:ea typeface="Calibri"/>
              <a:cs typeface="Calibri"/>
            </a:endParaRPr>
          </a:p>
          <a:p>
            <a:pPr algn="just"/>
            <a:r>
              <a:rPr lang="en-US"/>
              <a:t>As part of the RPC </a:t>
            </a:r>
            <a:r>
              <a:rPr lang="en-US" err="1"/>
              <a:t>programme</a:t>
            </a:r>
            <a:r>
              <a:rPr lang="en-US"/>
              <a:t>, there is a focus on capturing family voice and lived experience in strategy and service design. The rationale for this focus is that services will work better when they are co-designed with those involved at the heart of them, in this case, the children, young people and parents who may have experienced parental conflict. </a:t>
            </a:r>
          </a:p>
          <a:p>
            <a:pPr algn="just"/>
            <a:r>
              <a:rPr lang="en-GB"/>
              <a:t>Through Foundations’ interactions with local areas, it has been identified that there is still further work needed to understand and overcome barriers to involving families in RPC service planning. </a:t>
            </a:r>
          </a:p>
          <a:p>
            <a:pPr algn="just"/>
            <a:endParaRPr lang="en-GB"/>
          </a:p>
          <a:p>
            <a:pPr algn="just"/>
            <a:r>
              <a:rPr lang="en-GB">
                <a:hlinkClick r:id="rId3"/>
              </a:rPr>
              <a:t>https://foundations.org.uk/wp-content/uploads/2024/09/enablers-involving-families-reducing-parental-conflict-service-planning.pdf</a:t>
            </a:r>
          </a:p>
          <a:p>
            <a:pPr algn="just"/>
            <a:endParaRPr lang="en-GB"/>
          </a:p>
          <a:p>
            <a:pPr algn="just"/>
            <a:r>
              <a:rPr lang="en-GB"/>
              <a:t>We are looking to build on the learning explored in the recent publication shown here. This contains case examples from local areas exploring how steps are being taken to involve families in service planning. We are interested to look closer at how this work is developing locally. This report can be viewed via the</a:t>
            </a:r>
            <a:r>
              <a:rPr lang="en-GB" b="1"/>
              <a:t> link on the slid</a:t>
            </a:r>
            <a:r>
              <a:rPr lang="en-GB"/>
              <a:t>e and found on the foundations website.</a:t>
            </a:r>
          </a:p>
          <a:p>
            <a:pPr algn="just"/>
            <a:endParaRPr lang="en-GB">
              <a:ea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F97E-931D-7F44-A49E-F5E99817B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9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E4C1-F8D9-5D3D-FFF6-75837A458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35842-FCDD-EF72-BA88-411000877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1F9A7-0BA1-7B3E-7233-551388CDDA4C}"/>
              </a:ext>
            </a:extLst>
          </p:cNvPr>
          <p:cNvSpPr>
            <a:spLocks noGrp="1"/>
          </p:cNvSpPr>
          <p:nvPr>
            <p:ph type="body" idx="1"/>
          </p:nvPr>
        </p:nvSpPr>
        <p:spPr/>
        <p:txBody>
          <a:bodyPr/>
          <a:lstStyle/>
          <a:p>
            <a:pPr>
              <a:defRPr/>
            </a:pPr>
            <a:r>
              <a:rPr lang="en-US">
                <a:cs typeface="Calibri" panose="020F0502020204030204"/>
              </a:rPr>
              <a:t>Kathryn</a:t>
            </a:r>
          </a:p>
          <a:p>
            <a:pPr>
              <a:defRPr/>
            </a:pPr>
            <a:endParaRPr lang="en-US">
              <a:cs typeface="Calibri" panose="020F0502020204030204"/>
            </a:endParaRPr>
          </a:p>
          <a:p>
            <a:pPr algn="l"/>
            <a:r>
              <a:rPr lang="en-US" b="0" i="0">
                <a:solidFill>
                  <a:srgbClr val="333333"/>
                </a:solidFill>
                <a:effectLst/>
                <a:latin typeface="new-kansas"/>
              </a:rPr>
              <a:t>We </a:t>
            </a:r>
            <a:r>
              <a:rPr lang="en-US" b="0" i="0" err="1">
                <a:solidFill>
                  <a:srgbClr val="333333"/>
                </a:solidFill>
                <a:effectLst/>
                <a:latin typeface="new-kansas"/>
              </a:rPr>
              <a:t>recognise</a:t>
            </a:r>
            <a:r>
              <a:rPr lang="en-US" b="0" i="0">
                <a:solidFill>
                  <a:srgbClr val="333333"/>
                </a:solidFill>
                <a:effectLst/>
                <a:latin typeface="new-kansas"/>
              </a:rPr>
              <a:t> that there are substantial racial disparities in early intervention and children’s social care that cannot be explained by deprivation alone. Differences in representation of minoritised ethnic groups are present across the children’s social care system. These differences indicate that some groups don’t receive the support they need, resulting in poorer outcomes, while others are more likely to have a higher level of intervention. </a:t>
            </a:r>
          </a:p>
          <a:p>
            <a:pPr algn="l"/>
            <a:r>
              <a:rPr lang="en-US" b="0" i="0">
                <a:solidFill>
                  <a:srgbClr val="333333"/>
                </a:solidFill>
                <a:effectLst/>
                <a:latin typeface="new-kansas"/>
              </a:rPr>
              <a:t>We are committed to considering what can be learnt about racial disparity in every study we carry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panose="020F0502020204030204"/>
              </a:rPr>
              <a:t>You can explore our commitment to EDIE on our website here.</a:t>
            </a:r>
          </a:p>
          <a:p>
            <a:pPr algn="l"/>
            <a:endParaRPr lang="en-US" b="0" i="0">
              <a:solidFill>
                <a:srgbClr val="333333"/>
              </a:solidFill>
              <a:effectLst/>
              <a:latin typeface="new-kansas"/>
            </a:endParaRPr>
          </a:p>
          <a:p>
            <a:pPr algn="l"/>
            <a:r>
              <a:rPr lang="en-US" b="0" i="0">
                <a:solidFill>
                  <a:srgbClr val="333333"/>
                </a:solidFill>
                <a:effectLst/>
                <a:latin typeface="new-kansas"/>
              </a:rPr>
              <a:t>Within this work we will be highlighting EDIE in the local projects as explored on this slide. We will share learning with you around amplifying local enablers and overcoming local barriers as we progress.</a:t>
            </a:r>
          </a:p>
          <a:p>
            <a:pPr algn="l"/>
            <a:endParaRPr lang="en-US" b="0" i="0">
              <a:solidFill>
                <a:srgbClr val="333333"/>
              </a:solidFill>
              <a:effectLst/>
              <a:latin typeface="new-kansas"/>
            </a:endParaRPr>
          </a:p>
          <a:p>
            <a:pPr>
              <a:defRPr/>
            </a:pPr>
            <a:endParaRPr lang="en-US">
              <a:cs typeface="Calibri" panose="020F0502020204030204"/>
            </a:endParaRPr>
          </a:p>
        </p:txBody>
      </p:sp>
      <p:sp>
        <p:nvSpPr>
          <p:cNvPr id="4" name="Slide Number Placeholder 3">
            <a:extLst>
              <a:ext uri="{FF2B5EF4-FFF2-40B4-BE49-F238E27FC236}">
                <a16:creationId xmlns:a16="http://schemas.microsoft.com/office/drawing/2014/main" id="{74D86424-50D7-FB91-6A7A-731D724D63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F97E-931D-7F44-A49E-F5E99817B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40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155D0-D081-04B1-5863-C035F4DC6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CABE4-9167-67A7-4AD0-3530351DD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B092E-EDD8-38DC-3B44-5D5222240500}"/>
              </a:ext>
            </a:extLst>
          </p:cNvPr>
          <p:cNvSpPr>
            <a:spLocks noGrp="1"/>
          </p:cNvSpPr>
          <p:nvPr>
            <p:ph type="body" idx="1"/>
          </p:nvPr>
        </p:nvSpPr>
        <p:spPr/>
        <p:txBody>
          <a:bodyPr/>
          <a:lstStyle/>
          <a:p>
            <a:r>
              <a:rPr lang="en-GB">
                <a:ea typeface="Calibri"/>
                <a:cs typeface="Calibri"/>
              </a:rPr>
              <a:t>Kathryn</a:t>
            </a:r>
          </a:p>
          <a:p>
            <a:r>
              <a:rPr lang="en-GB"/>
              <a:t>we have heard about interesting emerging practice when involving families in RPC service planning such as: </a:t>
            </a:r>
          </a:p>
          <a:p>
            <a:pPr marL="285750" indent="-285750">
              <a:buFont typeface="Symbol"/>
              <a:buChar char="•"/>
            </a:pPr>
            <a:r>
              <a:rPr lang="en-GB"/>
              <a:t>engaging diverse community groups </a:t>
            </a:r>
          </a:p>
          <a:p>
            <a:pPr marL="285750" indent="-285750">
              <a:buFont typeface="Symbol"/>
              <a:buChar char="•"/>
            </a:pPr>
            <a:r>
              <a:rPr lang="en-GB"/>
              <a:t>engaging families through existing and trusted local relationships</a:t>
            </a:r>
          </a:p>
          <a:p>
            <a:pPr marL="285750" indent="-285750">
              <a:buFont typeface="Symbol"/>
              <a:buChar char="•"/>
            </a:pPr>
            <a:r>
              <a:rPr lang="en-GB"/>
              <a:t>building the case for involving families in service planning amongst senior and strategic leadership</a:t>
            </a:r>
          </a:p>
          <a:p>
            <a:pPr marL="285750" indent="-285750">
              <a:buFont typeface="Symbol"/>
              <a:buChar char="•"/>
            </a:pPr>
            <a:r>
              <a:rPr lang="en-GB"/>
              <a:t>innovative methods to develop a feedback loop involving families around service design</a:t>
            </a:r>
            <a:endParaRPr lang="en-GB">
              <a:ea typeface="Calibri"/>
              <a:cs typeface="Calibri"/>
            </a:endParaRPr>
          </a:p>
          <a:p>
            <a:endParaRPr lang="en-GB"/>
          </a:p>
          <a:p>
            <a:r>
              <a:rPr lang="en-GB"/>
              <a:t>Foundations are currently working with 3 local areas who are developing projects that focus on involving families in RPC service planning.  </a:t>
            </a:r>
            <a:r>
              <a:rPr lang="en-US"/>
              <a:t>  </a:t>
            </a:r>
          </a:p>
          <a:p>
            <a:r>
              <a:rPr lang="en-GB"/>
              <a:t>We will be sharing the emerging learning around the amplifying of enablers and overcoming of barriers in this work.</a:t>
            </a:r>
            <a:r>
              <a:rPr lang="en-US"/>
              <a:t> </a:t>
            </a:r>
          </a:p>
          <a:p>
            <a:r>
              <a:rPr lang="en-US"/>
              <a:t>We are planning to share an update as we learn together so do look out for a follow up presentation in the new year.</a:t>
            </a:r>
          </a:p>
          <a:p>
            <a:endParaRPr lang="en-GB">
              <a:ea typeface="Calibri"/>
              <a:cs typeface="Calibri"/>
            </a:endParaRPr>
          </a:p>
          <a:p>
            <a:pPr marL="171450" indent="-171450">
              <a:buFont typeface="Wingdings" panose="05000000000000000000" pitchFamily="2" charset="2"/>
              <a:buChar char="Ø"/>
            </a:pPr>
            <a:endParaRPr lang="en-GB">
              <a:cs typeface="Calibri"/>
            </a:endParaRPr>
          </a:p>
          <a:p>
            <a:pPr marL="171450" indent="-171450">
              <a:buFont typeface="Wingdings" panose="05000000000000000000" pitchFamily="2" charset="2"/>
              <a:buChar char="Ø"/>
            </a:pPr>
            <a:endParaRPr lang="en-GB">
              <a:cs typeface="Calibri"/>
            </a:endParaRPr>
          </a:p>
          <a:p>
            <a:pPr marL="171450" indent="-171450">
              <a:buFont typeface="Wingdings" panose="05000000000000000000" pitchFamily="2" charset="2"/>
              <a:buChar char="Ø"/>
            </a:pPr>
            <a:endParaRPr lang="en-GB">
              <a:cs typeface="Calibri"/>
            </a:endParaRPr>
          </a:p>
        </p:txBody>
      </p:sp>
      <p:sp>
        <p:nvSpPr>
          <p:cNvPr id="4" name="Slide Number Placeholder 3">
            <a:extLst>
              <a:ext uri="{FF2B5EF4-FFF2-40B4-BE49-F238E27FC236}">
                <a16:creationId xmlns:a16="http://schemas.microsoft.com/office/drawing/2014/main" id="{EAE5FFE9-0E0D-71D0-4045-416CA2ED0A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F97E-931D-7F44-A49E-F5E99817B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82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5B50F-9535-53E4-E09E-89E4E20A6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86AD6-4087-0A0E-62E9-EC3C4B13D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DA1AB-C0A2-6699-926B-D50790B77C44}"/>
              </a:ext>
            </a:extLst>
          </p:cNvPr>
          <p:cNvSpPr>
            <a:spLocks noGrp="1"/>
          </p:cNvSpPr>
          <p:nvPr>
            <p:ph type="body" idx="1"/>
          </p:nvPr>
        </p:nvSpPr>
        <p:spPr>
          <a:xfrm>
            <a:off x="156753" y="4400550"/>
            <a:ext cx="6570617" cy="4743450"/>
          </a:xfrm>
        </p:spPr>
        <p:txBody>
          <a:bodyPr/>
          <a:lstStyle/>
          <a:p>
            <a:pPr>
              <a:defRPr/>
            </a:pPr>
            <a:endParaRPr lang="en-US">
              <a:cs typeface="Calibri" panose="020F0502020204030204"/>
            </a:endParaRPr>
          </a:p>
        </p:txBody>
      </p:sp>
      <p:sp>
        <p:nvSpPr>
          <p:cNvPr id="4" name="Slide Number Placeholder 3">
            <a:extLst>
              <a:ext uri="{FF2B5EF4-FFF2-40B4-BE49-F238E27FC236}">
                <a16:creationId xmlns:a16="http://schemas.microsoft.com/office/drawing/2014/main" id="{86A4FA17-CA24-1D17-A1CE-D73F6FE24A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F97E-931D-7F44-A49E-F5E99817B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966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E4C1-F8D9-5D3D-FFF6-75837A458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35842-FCDD-EF72-BA88-411000877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1F9A7-0BA1-7B3E-7233-551388CDDA4C}"/>
              </a:ext>
            </a:extLst>
          </p:cNvPr>
          <p:cNvSpPr>
            <a:spLocks noGrp="1"/>
          </p:cNvSpPr>
          <p:nvPr>
            <p:ph type="body" idx="1"/>
          </p:nvPr>
        </p:nvSpPr>
        <p:spPr/>
        <p:txBody>
          <a:bodyPr/>
          <a:lstStyle/>
          <a:p>
            <a:pPr>
              <a:defRPr/>
            </a:pPr>
            <a:r>
              <a:rPr lang="en-US">
                <a:cs typeface="Calibri" panose="020F0502020204030204"/>
              </a:rPr>
              <a:t>Vicky</a:t>
            </a:r>
            <a:endParaRPr lang="en-GB">
              <a:cs typeface="Calibri" panose="020F0502020204030204"/>
            </a:endParaRPr>
          </a:p>
        </p:txBody>
      </p:sp>
      <p:sp>
        <p:nvSpPr>
          <p:cNvPr id="4" name="Slide Number Placeholder 3">
            <a:extLst>
              <a:ext uri="{FF2B5EF4-FFF2-40B4-BE49-F238E27FC236}">
                <a16:creationId xmlns:a16="http://schemas.microsoft.com/office/drawing/2014/main" id="{74D86424-50D7-FB91-6A7A-731D724D63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F97E-931D-7F44-A49E-F5E99817B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98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B8A65-7A4E-4100-4A07-F9A185BEF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1D96A-83E8-E694-4ADC-9923B94A5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47643-7398-1C85-B431-3411590ACBF1}"/>
              </a:ext>
            </a:extLst>
          </p:cNvPr>
          <p:cNvSpPr>
            <a:spLocks noGrp="1"/>
          </p:cNvSpPr>
          <p:nvPr>
            <p:ph type="body" idx="1"/>
          </p:nvPr>
        </p:nvSpPr>
        <p:spPr/>
        <p:txBody>
          <a:bodyPr/>
          <a:lstStyle/>
          <a:p>
            <a:pPr>
              <a:defRPr/>
            </a:pPr>
            <a:r>
              <a:rPr lang="en-US">
                <a:cs typeface="Calibri" panose="020F0502020204030204"/>
              </a:rPr>
              <a:t>Liv</a:t>
            </a:r>
          </a:p>
          <a:p>
            <a:pPr>
              <a:defRPr/>
            </a:pPr>
            <a:r>
              <a:rPr lang="en-US">
                <a:solidFill>
                  <a:srgbClr val="000000"/>
                </a:solidFill>
                <a:latin typeface="Aptos"/>
              </a:rPr>
              <a:t>Currently Bolton offers RPC support as part of their targeted early help, however they are hoping to design an offer for families engaged in universal services too. The information gathered from this project will aim to inform this service, as well as the development of a 'parent's forum'..</a:t>
            </a:r>
          </a:p>
          <a:p>
            <a:pPr>
              <a:defRPr/>
            </a:pPr>
            <a:endParaRPr lang="en-US">
              <a:solidFill>
                <a:srgbClr val="000000"/>
              </a:solidFill>
              <a:latin typeface="Aptos"/>
            </a:endParaRPr>
          </a:p>
          <a:p>
            <a:pPr>
              <a:defRPr/>
            </a:pPr>
            <a:r>
              <a:rPr lang="en-US">
                <a:solidFill>
                  <a:srgbClr val="000000"/>
                </a:solidFill>
                <a:latin typeface="Aptos"/>
              </a:rPr>
              <a:t>As part of this project, Bolton are looking to consult families across the spectrum of support to understand barriers to engaging in RPC services and to improve RPC service design. This includes families engaged in RPC services as part of targeted early help, and families not yet engaged in targeted help but accessing universal services.</a:t>
            </a:r>
            <a:endParaRPr lang="en-US"/>
          </a:p>
          <a:p>
            <a:pPr>
              <a:defRPr/>
            </a:pPr>
            <a:endParaRPr lang="en-US">
              <a:solidFill>
                <a:srgbClr val="000000"/>
              </a:solidFill>
              <a:latin typeface="Aptos"/>
            </a:endParaRPr>
          </a:p>
          <a:p>
            <a:pPr>
              <a:defRPr/>
            </a:pPr>
            <a:r>
              <a:rPr lang="en-GB" sz="1800">
                <a:solidFill>
                  <a:srgbClr val="1C1C1E"/>
                </a:solidFill>
                <a:latin typeface="Georgia"/>
              </a:rPr>
              <a:t>Additionally, this project will seek to engage and consult families that are underrepresented in early help more generally. The</a:t>
            </a:r>
            <a:r>
              <a:rPr lang="en-GB" sz="1800" b="0" i="0">
                <a:solidFill>
                  <a:srgbClr val="1C1C1E"/>
                </a:solidFill>
                <a:effectLst/>
                <a:latin typeface="Georgia"/>
              </a:rPr>
              <a:t> project </a:t>
            </a:r>
            <a:r>
              <a:rPr lang="en-GB" sz="1800">
                <a:solidFill>
                  <a:srgbClr val="1C1C1E"/>
                </a:solidFill>
                <a:latin typeface="Georgia"/>
              </a:rPr>
              <a:t>will </a:t>
            </a:r>
            <a:r>
              <a:rPr lang="en-GB" sz="1800" b="0" i="0">
                <a:solidFill>
                  <a:srgbClr val="1C1C1E"/>
                </a:solidFill>
                <a:effectLst/>
                <a:latin typeface="Georgia"/>
              </a:rPr>
              <a:t>work alongside trusted VCS organisations in the local community to </a:t>
            </a:r>
            <a:r>
              <a:rPr lang="en-GB" sz="1800">
                <a:solidFill>
                  <a:srgbClr val="1C1C1E"/>
                </a:solidFill>
                <a:latin typeface="Georgia"/>
              </a:rPr>
              <a:t>identify and </a:t>
            </a:r>
            <a:r>
              <a:rPr lang="en-GB" sz="1800" b="0" i="0">
                <a:solidFill>
                  <a:srgbClr val="1C1C1E"/>
                </a:solidFill>
                <a:effectLst/>
                <a:latin typeface="Georgia"/>
              </a:rPr>
              <a:t>to carry out consultations with families to better understand possible barriers to engaging in RPC services. These consultations will help shape future RPC services to meet to the needs of all families</a:t>
            </a:r>
            <a:r>
              <a:rPr lang="en-GB" sz="1800">
                <a:solidFill>
                  <a:srgbClr val="1C1C1E"/>
                </a:solidFill>
                <a:latin typeface="Georgia"/>
              </a:rPr>
              <a:t>, regardless of</a:t>
            </a:r>
            <a:r>
              <a:rPr lang="en-GB" sz="1800" b="0" i="0">
                <a:solidFill>
                  <a:srgbClr val="1C1C1E"/>
                </a:solidFill>
                <a:effectLst/>
                <a:latin typeface="Georgia"/>
              </a:rPr>
              <a:t> </a:t>
            </a:r>
            <a:r>
              <a:rPr lang="en-GB" sz="1800">
                <a:solidFill>
                  <a:srgbClr val="1C1C1E"/>
                </a:solidFill>
                <a:latin typeface="Georgia"/>
              </a:rPr>
              <a:t>background, </a:t>
            </a:r>
            <a:r>
              <a:rPr lang="en-GB" sz="1800" b="0" i="0">
                <a:solidFill>
                  <a:srgbClr val="1C1C1E"/>
                </a:solidFill>
                <a:effectLst/>
                <a:latin typeface="Georgia"/>
              </a:rPr>
              <a:t>in Bolton. </a:t>
            </a:r>
            <a:endParaRPr lang="en-GB" b="0" i="0">
              <a:solidFill>
                <a:srgbClr val="000000"/>
              </a:solidFill>
              <a:effectLst/>
              <a:latin typeface="Georgia"/>
              <a:cs typeface="Calibri" panose="020F0502020204030204"/>
            </a:endParaRPr>
          </a:p>
          <a:p>
            <a:pPr>
              <a:defRPr/>
            </a:pPr>
            <a:endParaRPr lang="en-GB" sz="1800">
              <a:solidFill>
                <a:srgbClr val="1C1C1E"/>
              </a:solidFill>
              <a:latin typeface="Georgia"/>
              <a:cs typeface="Calibri" panose="020F0502020204030204"/>
            </a:endParaRPr>
          </a:p>
          <a:p>
            <a:pPr>
              <a:spcBef>
                <a:spcPts val="1000"/>
              </a:spcBef>
              <a:spcAft>
                <a:spcPts val="600"/>
              </a:spcAft>
              <a:defRPr/>
            </a:pPr>
            <a:r>
              <a:rPr lang="en-GB">
                <a:solidFill>
                  <a:srgbClr val="1C1C1E"/>
                </a:solidFill>
              </a:rPr>
              <a:t>So just to reiterate, the project aims are:</a:t>
            </a:r>
            <a:endParaRPr lang="en-US">
              <a:solidFill>
                <a:srgbClr val="1C1C1E"/>
              </a:solidFill>
            </a:endParaRPr>
          </a:p>
          <a:p>
            <a:pPr marL="342900" indent="-342900">
              <a:spcBef>
                <a:spcPts val="1000"/>
              </a:spcBef>
              <a:spcAft>
                <a:spcPts val="600"/>
              </a:spcAft>
              <a:buFont typeface="Symbol,Sans-Serif"/>
              <a:buChar char=""/>
              <a:defRPr/>
            </a:pPr>
            <a:r>
              <a:rPr lang="en-GB">
                <a:solidFill>
                  <a:srgbClr val="1C1C1E"/>
                </a:solidFill>
              </a:rPr>
              <a:t>To better the perceptions of the RPC service from families engaged in targeted and universal early help</a:t>
            </a:r>
          </a:p>
          <a:p>
            <a:pPr marL="342900" indent="-342900">
              <a:spcBef>
                <a:spcPts val="1000"/>
              </a:spcBef>
              <a:spcAft>
                <a:spcPts val="600"/>
              </a:spcAft>
              <a:buFont typeface="Symbol,Sans-Serif"/>
              <a:buChar char=""/>
              <a:defRPr/>
            </a:pPr>
            <a:r>
              <a:rPr lang="en-GB">
                <a:solidFill>
                  <a:srgbClr val="1C1C1E"/>
                </a:solidFill>
              </a:rPr>
              <a:t>To engage with underrepresented families to consult around RPC service design and finally</a:t>
            </a:r>
          </a:p>
          <a:p>
            <a:pPr marL="342900" indent="-342900">
              <a:spcBef>
                <a:spcPts val="1000"/>
              </a:spcBef>
              <a:spcAft>
                <a:spcPts val="600"/>
              </a:spcAft>
              <a:buFont typeface="Symbol,Sans-Serif"/>
              <a:buChar char=""/>
              <a:defRPr/>
            </a:pPr>
            <a:r>
              <a:rPr lang="en-GB">
                <a:solidFill>
                  <a:srgbClr val="1C1C1E"/>
                </a:solidFill>
              </a:rPr>
              <a:t>To use findings to develop a plan around implementing a parents’ forum</a:t>
            </a:r>
            <a:endParaRPr lang="en-GB"/>
          </a:p>
        </p:txBody>
      </p:sp>
      <p:sp>
        <p:nvSpPr>
          <p:cNvPr id="4" name="Slide Number Placeholder 3">
            <a:extLst>
              <a:ext uri="{FF2B5EF4-FFF2-40B4-BE49-F238E27FC236}">
                <a16:creationId xmlns:a16="http://schemas.microsoft.com/office/drawing/2014/main" id="{34F0B059-8BD3-4DC8-8F54-5D74F412A3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F97E-931D-7F44-A49E-F5E99817B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925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1B368-D7CF-03BA-FD8D-7B240917B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311DE-283D-C1CE-96CC-CEB95E1950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2F282-AA31-7491-9DB0-386736CE6380}"/>
              </a:ext>
            </a:extLst>
          </p:cNvPr>
          <p:cNvSpPr>
            <a:spLocks noGrp="1"/>
          </p:cNvSpPr>
          <p:nvPr>
            <p:ph type="body" idx="1"/>
          </p:nvPr>
        </p:nvSpPr>
        <p:spPr/>
        <p:txBody>
          <a:bodyPr/>
          <a:lstStyle/>
          <a:p>
            <a:pPr>
              <a:defRPr/>
            </a:pPr>
            <a:r>
              <a:rPr lang="en-US">
                <a:cs typeface="Calibri" panose="020F0502020204030204"/>
              </a:rPr>
              <a:t>Liv</a:t>
            </a:r>
          </a:p>
          <a:p>
            <a:pPr>
              <a:defRPr/>
            </a:pPr>
            <a:r>
              <a:rPr lang="en-GB" sz="1800">
                <a:solidFill>
                  <a:srgbClr val="1C1C1E"/>
                </a:solidFill>
                <a:latin typeface="Georgia"/>
              </a:rPr>
              <a:t>I'm going to walk you through a brief overview of the project plan and timeline. </a:t>
            </a:r>
          </a:p>
          <a:p>
            <a:pPr>
              <a:defRPr/>
            </a:pPr>
            <a:r>
              <a:rPr lang="en-GB" sz="1800">
                <a:solidFill>
                  <a:srgbClr val="1C1C1E"/>
                </a:solidFill>
                <a:latin typeface="Georgia"/>
              </a:rPr>
              <a:t>In October and November we will be conducting a mini needs assessment using service level and national data, to understand which communities are being underrepresented in services relative to the breakdown of local demographic data. We will then use this information to identify appropriate VCS organisations who can carry out consultations in the local communities. </a:t>
            </a:r>
          </a:p>
          <a:p>
            <a:pPr>
              <a:defRPr/>
            </a:pPr>
            <a:endParaRPr lang="en-GB" sz="1800">
              <a:solidFill>
                <a:srgbClr val="1C1C1E"/>
              </a:solidFill>
              <a:latin typeface="Georgia"/>
            </a:endParaRPr>
          </a:p>
          <a:p>
            <a:pPr>
              <a:defRPr/>
            </a:pPr>
            <a:r>
              <a:rPr lang="en-GB" sz="1800">
                <a:solidFill>
                  <a:srgbClr val="1C1C1E"/>
                </a:solidFill>
                <a:latin typeface="Georgia"/>
              </a:rPr>
              <a:t>Also in November we will be developing and administering a family survey for those accessing targeted and universal early help services. </a:t>
            </a:r>
          </a:p>
          <a:p>
            <a:pPr>
              <a:defRPr/>
            </a:pPr>
            <a:endParaRPr lang="en-GB" sz="1800">
              <a:solidFill>
                <a:srgbClr val="1C1C1E"/>
              </a:solidFill>
              <a:latin typeface="Georgia"/>
            </a:endParaRPr>
          </a:p>
          <a:p>
            <a:pPr>
              <a:defRPr/>
            </a:pPr>
            <a:r>
              <a:rPr lang="en-GB" sz="1800">
                <a:solidFill>
                  <a:srgbClr val="1C1C1E"/>
                </a:solidFill>
                <a:latin typeface="Georgia"/>
              </a:rPr>
              <a:t>We will also work alongside the VCS organisation to develop a topic guide that can be used for focus groups with families underrepresented in RPC services.</a:t>
            </a:r>
          </a:p>
          <a:p>
            <a:pPr>
              <a:defRPr/>
            </a:pPr>
            <a:endParaRPr lang="en-GB" sz="1800">
              <a:solidFill>
                <a:srgbClr val="1C1C1E"/>
              </a:solidFill>
              <a:latin typeface="Georgia"/>
            </a:endParaRPr>
          </a:p>
          <a:p>
            <a:pPr>
              <a:defRPr/>
            </a:pPr>
            <a:r>
              <a:rPr lang="en-GB" sz="1800">
                <a:solidFill>
                  <a:srgbClr val="1C1C1E"/>
                </a:solidFill>
                <a:latin typeface="Georgia"/>
              </a:rPr>
              <a:t>After those focus groups are delivered and we have received the survey returns, we will spend </a:t>
            </a:r>
            <a:r>
              <a:rPr lang="en-GB" sz="1800" err="1">
                <a:solidFill>
                  <a:srgbClr val="1C1C1E"/>
                </a:solidFill>
                <a:latin typeface="Georgia"/>
              </a:rPr>
              <a:t>january</a:t>
            </a:r>
            <a:r>
              <a:rPr lang="en-GB" sz="1800">
                <a:solidFill>
                  <a:srgbClr val="1C1C1E"/>
                </a:solidFill>
                <a:latin typeface="Georgia"/>
              </a:rPr>
              <a:t> analysing and interpreting the findings alongside the internal data analysts in Bolton.</a:t>
            </a:r>
          </a:p>
          <a:p>
            <a:pPr>
              <a:defRPr/>
            </a:pPr>
            <a:endParaRPr lang="en-GB" sz="1800">
              <a:solidFill>
                <a:srgbClr val="1C1C1E"/>
              </a:solidFill>
              <a:latin typeface="Georgia"/>
            </a:endParaRPr>
          </a:p>
          <a:p>
            <a:pPr>
              <a:defRPr/>
            </a:pPr>
            <a:r>
              <a:rPr lang="en-GB" sz="1800">
                <a:solidFill>
                  <a:srgbClr val="1C1C1E"/>
                </a:solidFill>
                <a:latin typeface="Georgia"/>
              </a:rPr>
              <a:t>We hope that by February 2025 we will be able to use these findings to inform the design of future RPC services as well contributing to the set up of the parent's forum.</a:t>
            </a:r>
          </a:p>
          <a:p>
            <a:pPr>
              <a:defRPr/>
            </a:pPr>
            <a:endParaRPr lang="en-GB">
              <a:latin typeface="Aptos"/>
              <a:cs typeface="Calibri" panose="020F0502020204030204"/>
            </a:endParaRPr>
          </a:p>
          <a:p>
            <a:pPr>
              <a:defRPr/>
            </a:pPr>
            <a:r>
              <a:rPr lang="en-GB">
                <a:latin typeface="Aptos"/>
                <a:cs typeface="Calibri" panose="020F0502020204030204"/>
              </a:rPr>
              <a:t>Stay tuned to hear about how this project progresses</a:t>
            </a:r>
          </a:p>
        </p:txBody>
      </p:sp>
      <p:sp>
        <p:nvSpPr>
          <p:cNvPr id="4" name="Slide Number Placeholder 3">
            <a:extLst>
              <a:ext uri="{FF2B5EF4-FFF2-40B4-BE49-F238E27FC236}">
                <a16:creationId xmlns:a16="http://schemas.microsoft.com/office/drawing/2014/main" id="{A57B4EC7-9DC6-7045-28C0-39CA72CD9E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F97E-931D-7F44-A49E-F5E99817B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21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CC452-FC1B-E7A5-CF8C-134F9C0A6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2B9A6-6930-69B2-64D6-95BE590C2B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030C5-0F19-0413-23A1-DDD3B11238BC}"/>
              </a:ext>
            </a:extLst>
          </p:cNvPr>
          <p:cNvSpPr>
            <a:spLocks noGrp="1"/>
          </p:cNvSpPr>
          <p:nvPr>
            <p:ph type="body" idx="1"/>
          </p:nvPr>
        </p:nvSpPr>
        <p:spPr/>
        <p:txBody>
          <a:bodyPr/>
          <a:lstStyle/>
          <a:p>
            <a:pPr>
              <a:defRPr/>
            </a:pPr>
            <a:r>
              <a:rPr lang="en-US">
                <a:cs typeface="Calibri" panose="020F0502020204030204"/>
              </a:rPr>
              <a:t>Kathryn</a:t>
            </a:r>
          </a:p>
          <a:p>
            <a:pPr>
              <a:defRPr/>
            </a:pPr>
            <a:r>
              <a:rPr lang="en-US">
                <a:cs typeface="Calibri" panose="020F0502020204030204"/>
              </a:rPr>
              <a:t>So what next?</a:t>
            </a:r>
          </a:p>
          <a:p>
            <a:pPr>
              <a:defRPr/>
            </a:pPr>
            <a:r>
              <a:rPr lang="en-US">
                <a:cs typeface="Calibri" panose="020F0502020204030204"/>
              </a:rPr>
              <a:t>Take some time to reflect on the aims and work that has been shared here. Consider how you may progress this work I your local area.</a:t>
            </a:r>
          </a:p>
          <a:p>
            <a:pPr>
              <a:defRPr/>
            </a:pPr>
            <a:r>
              <a:rPr lang="en-US">
                <a:cs typeface="Calibri" panose="020F0502020204030204"/>
              </a:rPr>
              <a:t>Thank you to the 3 local areas for sharing their exciting projects with us. We look forward to exploring this learning together and will share this with you as the projects progress.</a:t>
            </a:r>
          </a:p>
          <a:p>
            <a:pPr>
              <a:defRPr/>
            </a:pPr>
            <a:r>
              <a:rPr lang="en-US">
                <a:cs typeface="Calibri" panose="020F0502020204030204"/>
              </a:rPr>
              <a:t>Look out for the update in a couple of months.</a:t>
            </a:r>
            <a:endParaRPr lang="en-GB">
              <a:cs typeface="Calibri" panose="020F0502020204030204"/>
            </a:endParaRPr>
          </a:p>
        </p:txBody>
      </p:sp>
      <p:sp>
        <p:nvSpPr>
          <p:cNvPr id="4" name="Slide Number Placeholder 3">
            <a:extLst>
              <a:ext uri="{FF2B5EF4-FFF2-40B4-BE49-F238E27FC236}">
                <a16:creationId xmlns:a16="http://schemas.microsoft.com/office/drawing/2014/main" id="{99FF6188-6176-F8F0-E885-1EDF7C8141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AF97E-931D-7F44-A49E-F5E99817B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250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Teal">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1C70C1-312F-8913-D0D2-38FA399717EA}"/>
              </a:ext>
            </a:extLst>
          </p:cNvPr>
          <p:cNvSpPr>
            <a:spLocks noGrp="1"/>
          </p:cNvSpPr>
          <p:nvPr>
            <p:ph type="pic" sz="quarter" idx="10"/>
          </p:nvPr>
        </p:nvSpPr>
        <p:spPr>
          <a:xfrm>
            <a:off x="5164667" y="0"/>
            <a:ext cx="7024162" cy="6858000"/>
          </a:xfrm>
          <a:custGeom>
            <a:avLst/>
            <a:gdLst>
              <a:gd name="connsiteX0" fmla="*/ 3487283 w 7024162"/>
              <a:gd name="connsiteY0" fmla="*/ 0 h 6858000"/>
              <a:gd name="connsiteX1" fmla="*/ 7024162 w 7024162"/>
              <a:gd name="connsiteY1" fmla="*/ 0 h 6858000"/>
              <a:gd name="connsiteX2" fmla="*/ 7024162 w 7024162"/>
              <a:gd name="connsiteY2" fmla="*/ 6858000 h 6858000"/>
              <a:gd name="connsiteX3" fmla="*/ 1594976 w 7024162"/>
              <a:gd name="connsiteY3" fmla="*/ 6858000 h 6858000"/>
              <a:gd name="connsiteX4" fmla="*/ 0 w 7024162"/>
              <a:gd name="connsiteY4" fmla="*/ 591553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162" h="6858000">
                <a:moveTo>
                  <a:pt x="3487283" y="0"/>
                </a:moveTo>
                <a:lnTo>
                  <a:pt x="7024162" y="0"/>
                </a:lnTo>
                <a:lnTo>
                  <a:pt x="7024162" y="6858000"/>
                </a:lnTo>
                <a:lnTo>
                  <a:pt x="1594976" y="6858000"/>
                </a:lnTo>
                <a:lnTo>
                  <a:pt x="0" y="5915533"/>
                </a:lnTo>
                <a:close/>
              </a:path>
            </a:pathLst>
          </a:custGeom>
          <a:noFill/>
        </p:spPr>
        <p:txBody>
          <a:bodyPr wrap="square">
            <a:noAutofit/>
          </a:bodyPr>
          <a:lstStyle/>
          <a:p>
            <a:r>
              <a:rPr lang="en-GB"/>
              <a:t>Click icon to add picture</a:t>
            </a:r>
            <a:endParaRPr lang="en-US"/>
          </a:p>
        </p:txBody>
      </p:sp>
      <p:pic>
        <p:nvPicPr>
          <p:cNvPr id="11" name="Picture 10">
            <a:extLst>
              <a:ext uri="{FF2B5EF4-FFF2-40B4-BE49-F238E27FC236}">
                <a16:creationId xmlns:a16="http://schemas.microsoft.com/office/drawing/2014/main" id="{359C079A-8AF9-C0D8-D930-A7023B8033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20000" y="720000"/>
            <a:ext cx="2977977" cy="641134"/>
          </a:xfrm>
          <a:prstGeom prst="rect">
            <a:avLst/>
          </a:prstGeom>
        </p:spPr>
      </p:pic>
      <p:sp>
        <p:nvSpPr>
          <p:cNvPr id="3" name="Text Placeholder 3">
            <a:extLst>
              <a:ext uri="{FF2B5EF4-FFF2-40B4-BE49-F238E27FC236}">
                <a16:creationId xmlns:a16="http://schemas.microsoft.com/office/drawing/2014/main" id="{3E999427-A27D-1F6F-7983-26236E8130E8}"/>
              </a:ext>
            </a:extLst>
          </p:cNvPr>
          <p:cNvSpPr>
            <a:spLocks noGrp="1"/>
          </p:cNvSpPr>
          <p:nvPr>
            <p:ph type="body" sz="quarter" idx="11"/>
          </p:nvPr>
        </p:nvSpPr>
        <p:spPr>
          <a:xfrm>
            <a:off x="719711" y="4248000"/>
            <a:ext cx="4655564" cy="1446213"/>
          </a:xfrm>
        </p:spPr>
        <p:txBody>
          <a:bodyPr/>
          <a:lstStyle/>
          <a:p>
            <a:pPr lvl="0"/>
            <a:r>
              <a:rPr lang="en-GB"/>
              <a:t>Click to edit Master text styles</a:t>
            </a:r>
          </a:p>
        </p:txBody>
      </p:sp>
      <p:sp>
        <p:nvSpPr>
          <p:cNvPr id="4" name="Title 1">
            <a:extLst>
              <a:ext uri="{FF2B5EF4-FFF2-40B4-BE49-F238E27FC236}">
                <a16:creationId xmlns:a16="http://schemas.microsoft.com/office/drawing/2014/main" id="{E818C61E-5026-C871-E448-09F815A19D60}"/>
              </a:ext>
            </a:extLst>
          </p:cNvPr>
          <p:cNvSpPr>
            <a:spLocks noGrp="1"/>
          </p:cNvSpPr>
          <p:nvPr>
            <p:ph type="title" hasCustomPrompt="1"/>
          </p:nvPr>
        </p:nvSpPr>
        <p:spPr>
          <a:xfrm>
            <a:off x="720000" y="2076269"/>
            <a:ext cx="4655275" cy="2015887"/>
          </a:xfrm>
        </p:spPr>
        <p:txBody>
          <a:bodyPr/>
          <a:lstStyle>
            <a:lvl1pPr>
              <a:defRPr sz="4200">
                <a:solidFill>
                  <a:schemeClr val="bg1"/>
                </a:solidFill>
              </a:defRPr>
            </a:lvl1pPr>
          </a:lstStyle>
          <a:p>
            <a:r>
              <a:rPr lang="en-GB"/>
              <a:t>CLICK TO EDIT MASTER TITLE STYLE ACROSS THREE LINES</a:t>
            </a:r>
            <a:endParaRPr lang="en-US"/>
          </a:p>
        </p:txBody>
      </p:sp>
    </p:spTree>
    <p:extLst>
      <p:ext uri="{BB962C8B-B14F-4D97-AF65-F5344CB8AC3E}">
        <p14:creationId xmlns:p14="http://schemas.microsoft.com/office/powerpoint/2010/main" val="421249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73B6D-5CC3-B62C-281A-36C306222E1C}"/>
              </a:ext>
            </a:extLst>
          </p:cNvPr>
          <p:cNvSpPr>
            <a:spLocks noGrp="1"/>
          </p:cNvSpPr>
          <p:nvPr>
            <p:ph type="title" hasCustomPrompt="1"/>
          </p:nvPr>
        </p:nvSpPr>
        <p:spPr/>
        <p:txBody>
          <a:bodyPr anchor="ctr"/>
          <a:lstStyle/>
          <a:p>
            <a:r>
              <a:rPr lang="en-GB"/>
              <a:t>CLICK TO EDIT MASTER</a:t>
            </a:r>
            <a:br>
              <a:rPr lang="en-GB"/>
            </a:br>
            <a:r>
              <a:rPr lang="en-GB"/>
              <a:t>TITLE STYLE</a:t>
            </a:r>
            <a:endParaRPr lang="en-US"/>
          </a:p>
        </p:txBody>
      </p:sp>
      <p:sp>
        <p:nvSpPr>
          <p:cNvPr id="3" name="Content Placeholder 2">
            <a:extLst>
              <a:ext uri="{FF2B5EF4-FFF2-40B4-BE49-F238E27FC236}">
                <a16:creationId xmlns:a16="http://schemas.microsoft.com/office/drawing/2014/main" id="{9DF4F9F7-9FFD-6DE8-C68B-004F4E32ED82}"/>
              </a:ext>
            </a:extLst>
          </p:cNvPr>
          <p:cNvSpPr>
            <a:spLocks noGrp="1"/>
          </p:cNvSpPr>
          <p:nvPr>
            <p:ph sz="half" idx="1"/>
          </p:nvPr>
        </p:nvSpPr>
        <p:spPr>
          <a:xfrm>
            <a:off x="720000" y="1980000"/>
            <a:ext cx="3420000" cy="4197872"/>
          </a:xfrm>
        </p:spPr>
        <p:txBody>
          <a:bodyPr>
            <a:normAutofit/>
          </a:bodyPr>
          <a:lstStyle>
            <a:lvl1pPr>
              <a:lnSpc>
                <a:spcPct val="100000"/>
              </a:lnSpc>
              <a:defRPr sz="1800"/>
            </a:lvl1pPr>
            <a:lvl2pPr>
              <a:defRPr sz="1600"/>
            </a:lvl2pPr>
            <a:lvl3pPr>
              <a:defRPr sz="1400"/>
            </a:lvl3pPr>
            <a:lvl4pPr>
              <a:defRPr sz="1200"/>
            </a:lvl4pPr>
            <a:lvl5pPr>
              <a:defRPr sz="1200"/>
            </a:lvl5pPr>
          </a:lstStyle>
          <a:p>
            <a:pPr lvl="0"/>
            <a:r>
              <a:rPr lang="en-GB"/>
              <a:t>Click to edit Master text styles</a:t>
            </a:r>
          </a:p>
        </p:txBody>
      </p:sp>
      <p:sp>
        <p:nvSpPr>
          <p:cNvPr id="8" name="Slide Number Placeholder 5">
            <a:extLst>
              <a:ext uri="{FF2B5EF4-FFF2-40B4-BE49-F238E27FC236}">
                <a16:creationId xmlns:a16="http://schemas.microsoft.com/office/drawing/2014/main" id="{C77B7148-4814-79B0-E546-65084661539F}"/>
              </a:ext>
            </a:extLst>
          </p:cNvPr>
          <p:cNvSpPr>
            <a:spLocks noGrp="1"/>
          </p:cNvSpPr>
          <p:nvPr>
            <p:ph type="sldNum" sz="quarter" idx="4"/>
          </p:nvPr>
        </p:nvSpPr>
        <p:spPr>
          <a:xfrm>
            <a:off x="8854691" y="6356350"/>
            <a:ext cx="2493818" cy="365125"/>
          </a:xfrm>
          <a:prstGeom prst="rect">
            <a:avLst/>
          </a:prstGeom>
        </p:spPr>
        <p:txBody>
          <a:bodyPr vert="horz" lIns="0" tIns="0" rIns="0" bIns="0" rtlCol="0" anchor="ctr"/>
          <a:lstStyle>
            <a:lvl1pPr algn="r">
              <a:defRPr sz="1200" b="0" i="0">
                <a:solidFill>
                  <a:schemeClr val="tx1"/>
                </a:solidFill>
                <a:latin typeface="Georgia" panose="02040502050405020303" pitchFamily="18" charset="0"/>
              </a:defRPr>
            </a:lvl1pPr>
          </a:lstStyle>
          <a:p>
            <a:fld id="{066BCEA9-4EE6-0946-ABE0-0FBD23C750CA}" type="slidenum">
              <a:rPr lang="en-US" smtClean="0"/>
              <a:pPr/>
              <a:t>‹#›</a:t>
            </a:fld>
            <a:endParaRPr lang="en-US"/>
          </a:p>
        </p:txBody>
      </p:sp>
      <p:sp>
        <p:nvSpPr>
          <p:cNvPr id="5" name="Content Placeholder 2">
            <a:extLst>
              <a:ext uri="{FF2B5EF4-FFF2-40B4-BE49-F238E27FC236}">
                <a16:creationId xmlns:a16="http://schemas.microsoft.com/office/drawing/2014/main" id="{CCCC944F-E83D-2E9E-0CEB-F56775EC5B58}"/>
              </a:ext>
            </a:extLst>
          </p:cNvPr>
          <p:cNvSpPr>
            <a:spLocks noGrp="1"/>
          </p:cNvSpPr>
          <p:nvPr>
            <p:ph sz="half" idx="10"/>
          </p:nvPr>
        </p:nvSpPr>
        <p:spPr>
          <a:xfrm>
            <a:off x="4386000" y="1980000"/>
            <a:ext cx="3420000" cy="4197872"/>
          </a:xfrm>
        </p:spPr>
        <p:txBody>
          <a:bodyPr>
            <a:normAutofit/>
          </a:bodyPr>
          <a:lstStyle>
            <a:lvl1pPr>
              <a:lnSpc>
                <a:spcPct val="100000"/>
              </a:lnSpc>
              <a:defRPr sz="1800"/>
            </a:lvl1pPr>
            <a:lvl2pPr>
              <a:defRPr sz="1600"/>
            </a:lvl2pPr>
            <a:lvl3pPr>
              <a:defRPr sz="1400"/>
            </a:lvl3pPr>
            <a:lvl4pPr>
              <a:defRPr sz="1200"/>
            </a:lvl4pPr>
            <a:lvl5pPr>
              <a:defRPr sz="1200"/>
            </a:lvl5pPr>
          </a:lstStyle>
          <a:p>
            <a:pPr lvl="0"/>
            <a:r>
              <a:rPr lang="en-GB"/>
              <a:t>Click to edit Master text styles</a:t>
            </a:r>
          </a:p>
        </p:txBody>
      </p:sp>
      <p:sp>
        <p:nvSpPr>
          <p:cNvPr id="6" name="Content Placeholder 2">
            <a:extLst>
              <a:ext uri="{FF2B5EF4-FFF2-40B4-BE49-F238E27FC236}">
                <a16:creationId xmlns:a16="http://schemas.microsoft.com/office/drawing/2014/main" id="{253FCF99-0A08-1A56-F128-6BEC383B3071}"/>
              </a:ext>
            </a:extLst>
          </p:cNvPr>
          <p:cNvSpPr>
            <a:spLocks noGrp="1"/>
          </p:cNvSpPr>
          <p:nvPr>
            <p:ph sz="half" idx="11"/>
          </p:nvPr>
        </p:nvSpPr>
        <p:spPr>
          <a:xfrm>
            <a:off x="8052000" y="1980000"/>
            <a:ext cx="3420000" cy="4197872"/>
          </a:xfrm>
        </p:spPr>
        <p:txBody>
          <a:bodyPr>
            <a:normAutofit/>
          </a:bodyPr>
          <a:lstStyle>
            <a:lvl1pPr>
              <a:lnSpc>
                <a:spcPct val="100000"/>
              </a:lnSpc>
              <a:defRPr sz="1800"/>
            </a:lvl1pPr>
            <a:lvl2pPr>
              <a:defRPr sz="1600"/>
            </a:lvl2pPr>
            <a:lvl3pPr>
              <a:defRPr sz="14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133711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_Teal">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2EE5F2F-C6E8-8F08-F890-890E315761D5}"/>
              </a:ext>
            </a:extLst>
          </p:cNvPr>
          <p:cNvSpPr>
            <a:spLocks noGrp="1"/>
          </p:cNvSpPr>
          <p:nvPr>
            <p:ph sz="half" idx="11" hasCustomPrompt="1"/>
          </p:nvPr>
        </p:nvSpPr>
        <p:spPr>
          <a:xfrm>
            <a:off x="8052000" y="1704109"/>
            <a:ext cx="3420000" cy="5153891"/>
          </a:xfrm>
          <a:solidFill>
            <a:schemeClr val="tx2"/>
          </a:solidFill>
        </p:spPr>
        <p:txBody>
          <a:bodyPr lIns="251999" tIns="251999" rIns="251999" bIns="251999">
            <a:normAutofit/>
          </a:bodyPr>
          <a:lstStyle>
            <a:lvl1pPr>
              <a:defRPr sz="2000" b="1" i="0" spc="-20" baseline="0">
                <a:solidFill>
                  <a:schemeClr val="bg1"/>
                </a:solidFill>
                <a:latin typeface="Arial Narrow" panose="020B0604020202020204" pitchFamily="34" charset="0"/>
                <a:cs typeface="Arial Narrow" panose="020B0604020202020204" pitchFamily="34" charset="0"/>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GB"/>
              <a:t>CLICK TO EDIT PULLOUT TEXT</a:t>
            </a:r>
          </a:p>
          <a:p>
            <a:pPr lvl="0"/>
            <a:endParaRPr lang="en-GB"/>
          </a:p>
        </p:txBody>
      </p:sp>
      <p:sp>
        <p:nvSpPr>
          <p:cNvPr id="2" name="Title 1">
            <a:extLst>
              <a:ext uri="{FF2B5EF4-FFF2-40B4-BE49-F238E27FC236}">
                <a16:creationId xmlns:a16="http://schemas.microsoft.com/office/drawing/2014/main" id="{80073B6D-5CC3-B62C-281A-36C306222E1C}"/>
              </a:ext>
            </a:extLst>
          </p:cNvPr>
          <p:cNvSpPr>
            <a:spLocks noGrp="1"/>
          </p:cNvSpPr>
          <p:nvPr>
            <p:ph type="title" hasCustomPrompt="1"/>
          </p:nvPr>
        </p:nvSpPr>
        <p:spPr/>
        <p:txBody>
          <a:bodyPr anchor="ctr"/>
          <a:lstStyle/>
          <a:p>
            <a:r>
              <a:rPr lang="en-GB"/>
              <a:t>CLICK TO EDIT MASTER</a:t>
            </a:r>
            <a:br>
              <a:rPr lang="en-GB"/>
            </a:br>
            <a:r>
              <a:rPr lang="en-GB"/>
              <a:t>TITLE STYLE</a:t>
            </a:r>
            <a:endParaRPr lang="en-US"/>
          </a:p>
        </p:txBody>
      </p:sp>
      <p:sp>
        <p:nvSpPr>
          <p:cNvPr id="3" name="Content Placeholder 2">
            <a:extLst>
              <a:ext uri="{FF2B5EF4-FFF2-40B4-BE49-F238E27FC236}">
                <a16:creationId xmlns:a16="http://schemas.microsoft.com/office/drawing/2014/main" id="{9DF4F9F7-9FFD-6DE8-C68B-004F4E32ED82}"/>
              </a:ext>
            </a:extLst>
          </p:cNvPr>
          <p:cNvSpPr>
            <a:spLocks noGrp="1"/>
          </p:cNvSpPr>
          <p:nvPr>
            <p:ph sz="half" idx="1"/>
          </p:nvPr>
        </p:nvSpPr>
        <p:spPr>
          <a:xfrm>
            <a:off x="720000" y="1980001"/>
            <a:ext cx="3420000" cy="4197872"/>
          </a:xfrm>
        </p:spPr>
        <p:txBody>
          <a:bodyPr>
            <a:normAutofit/>
          </a:bodyPr>
          <a:lstStyle>
            <a:lvl1pPr>
              <a:defRPr sz="1800"/>
            </a:lvl1pPr>
            <a:lvl2pPr>
              <a:defRPr sz="1600"/>
            </a:lvl2pPr>
            <a:lvl3pPr>
              <a:defRPr sz="1400"/>
            </a:lvl3pPr>
            <a:lvl4pPr>
              <a:defRPr sz="1200"/>
            </a:lvl4pPr>
            <a:lvl5pPr>
              <a:defRPr sz="1200"/>
            </a:lvl5pPr>
          </a:lstStyle>
          <a:p>
            <a:pPr lvl="0"/>
            <a:r>
              <a:rPr lang="en-GB"/>
              <a:t>Click to edit Master text styles</a:t>
            </a:r>
          </a:p>
        </p:txBody>
      </p:sp>
      <p:sp>
        <p:nvSpPr>
          <p:cNvPr id="8" name="Slide Number Placeholder 5">
            <a:extLst>
              <a:ext uri="{FF2B5EF4-FFF2-40B4-BE49-F238E27FC236}">
                <a16:creationId xmlns:a16="http://schemas.microsoft.com/office/drawing/2014/main" id="{C77B7148-4814-79B0-E546-65084661539F}"/>
              </a:ext>
            </a:extLst>
          </p:cNvPr>
          <p:cNvSpPr>
            <a:spLocks noGrp="1"/>
          </p:cNvSpPr>
          <p:nvPr>
            <p:ph type="sldNum" sz="quarter" idx="4"/>
          </p:nvPr>
        </p:nvSpPr>
        <p:spPr>
          <a:xfrm>
            <a:off x="8854691" y="6356350"/>
            <a:ext cx="2493818" cy="365125"/>
          </a:xfrm>
          <a:prstGeom prst="rect">
            <a:avLst/>
          </a:prstGeom>
        </p:spPr>
        <p:txBody>
          <a:bodyPr vert="horz" lIns="0" tIns="0" rIns="0" bIns="0" rtlCol="0" anchor="ctr"/>
          <a:lstStyle>
            <a:lvl1pPr algn="r">
              <a:defRPr sz="1200" b="0" i="0">
                <a:solidFill>
                  <a:schemeClr val="bg1"/>
                </a:solidFill>
                <a:latin typeface="Georgia" panose="02040502050405020303" pitchFamily="18" charset="0"/>
              </a:defRPr>
            </a:lvl1pPr>
          </a:lstStyle>
          <a:p>
            <a:fld id="{066BCEA9-4EE6-0946-ABE0-0FBD23C750CA}" type="slidenum">
              <a:rPr lang="en-US" smtClean="0"/>
              <a:pPr/>
              <a:t>‹#›</a:t>
            </a:fld>
            <a:endParaRPr lang="en-US"/>
          </a:p>
        </p:txBody>
      </p:sp>
      <p:sp>
        <p:nvSpPr>
          <p:cNvPr id="5" name="Content Placeholder 2">
            <a:extLst>
              <a:ext uri="{FF2B5EF4-FFF2-40B4-BE49-F238E27FC236}">
                <a16:creationId xmlns:a16="http://schemas.microsoft.com/office/drawing/2014/main" id="{CCCC944F-E83D-2E9E-0CEB-F56775EC5B58}"/>
              </a:ext>
            </a:extLst>
          </p:cNvPr>
          <p:cNvSpPr>
            <a:spLocks noGrp="1"/>
          </p:cNvSpPr>
          <p:nvPr>
            <p:ph sz="half" idx="10"/>
          </p:nvPr>
        </p:nvSpPr>
        <p:spPr>
          <a:xfrm>
            <a:off x="4386000" y="1980001"/>
            <a:ext cx="3420000" cy="4197872"/>
          </a:xfrm>
        </p:spPr>
        <p:txBody>
          <a:bodyPr>
            <a:normAutofit/>
          </a:bodyPr>
          <a:lstStyle>
            <a:lvl1pPr>
              <a:defRPr sz="1800"/>
            </a:lvl1pPr>
            <a:lvl2pPr>
              <a:defRPr sz="1600"/>
            </a:lvl2pPr>
            <a:lvl3pPr>
              <a:defRPr sz="14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2862926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_Black">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2286DFF5-37D7-3393-3545-F246787C6515}"/>
              </a:ext>
            </a:extLst>
          </p:cNvPr>
          <p:cNvSpPr>
            <a:spLocks noGrp="1"/>
          </p:cNvSpPr>
          <p:nvPr>
            <p:ph sz="half" idx="11" hasCustomPrompt="1"/>
          </p:nvPr>
        </p:nvSpPr>
        <p:spPr>
          <a:xfrm>
            <a:off x="8052000" y="1704109"/>
            <a:ext cx="3420000" cy="5153891"/>
          </a:xfrm>
          <a:solidFill>
            <a:schemeClr val="tx1"/>
          </a:solidFill>
        </p:spPr>
        <p:txBody>
          <a:bodyPr lIns="251999" tIns="251999" rIns="251999" bIns="251999">
            <a:normAutofit/>
          </a:bodyPr>
          <a:lstStyle>
            <a:lvl1pPr>
              <a:defRPr sz="2000" b="1" i="0" spc="-20" baseline="0">
                <a:solidFill>
                  <a:schemeClr val="accent1"/>
                </a:solidFill>
                <a:latin typeface="Arial Narrow" panose="020B0604020202020204" pitchFamily="34" charset="0"/>
                <a:cs typeface="Arial Narrow" panose="020B0604020202020204" pitchFamily="34" charset="0"/>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GB"/>
              <a:t>CLICK TO EDIT PULLOUT TEXT</a:t>
            </a:r>
          </a:p>
          <a:p>
            <a:pPr lvl="0"/>
            <a:endParaRPr lang="en-GB"/>
          </a:p>
        </p:txBody>
      </p:sp>
      <p:sp>
        <p:nvSpPr>
          <p:cNvPr id="2" name="Title 1">
            <a:extLst>
              <a:ext uri="{FF2B5EF4-FFF2-40B4-BE49-F238E27FC236}">
                <a16:creationId xmlns:a16="http://schemas.microsoft.com/office/drawing/2014/main" id="{80073B6D-5CC3-B62C-281A-36C306222E1C}"/>
              </a:ext>
            </a:extLst>
          </p:cNvPr>
          <p:cNvSpPr>
            <a:spLocks noGrp="1"/>
          </p:cNvSpPr>
          <p:nvPr>
            <p:ph type="title" hasCustomPrompt="1"/>
          </p:nvPr>
        </p:nvSpPr>
        <p:spPr/>
        <p:txBody>
          <a:bodyPr anchor="ctr"/>
          <a:lstStyle/>
          <a:p>
            <a:r>
              <a:rPr lang="en-GB"/>
              <a:t>CLICK TO EDIT MASTER</a:t>
            </a:r>
            <a:br>
              <a:rPr lang="en-GB"/>
            </a:br>
            <a:r>
              <a:rPr lang="en-GB"/>
              <a:t>TITLE STYLE</a:t>
            </a:r>
            <a:endParaRPr lang="en-US"/>
          </a:p>
        </p:txBody>
      </p:sp>
      <p:sp>
        <p:nvSpPr>
          <p:cNvPr id="3" name="Content Placeholder 2">
            <a:extLst>
              <a:ext uri="{FF2B5EF4-FFF2-40B4-BE49-F238E27FC236}">
                <a16:creationId xmlns:a16="http://schemas.microsoft.com/office/drawing/2014/main" id="{9DF4F9F7-9FFD-6DE8-C68B-004F4E32ED82}"/>
              </a:ext>
            </a:extLst>
          </p:cNvPr>
          <p:cNvSpPr>
            <a:spLocks noGrp="1"/>
          </p:cNvSpPr>
          <p:nvPr>
            <p:ph sz="half" idx="1"/>
          </p:nvPr>
        </p:nvSpPr>
        <p:spPr>
          <a:xfrm>
            <a:off x="720000" y="1980001"/>
            <a:ext cx="3420000" cy="4197872"/>
          </a:xfrm>
        </p:spPr>
        <p:txBody>
          <a:bodyPr>
            <a:normAutofit/>
          </a:bodyPr>
          <a:lstStyle>
            <a:lvl1pPr>
              <a:defRPr sz="1800"/>
            </a:lvl1pPr>
            <a:lvl2pPr>
              <a:defRPr sz="1600"/>
            </a:lvl2pPr>
            <a:lvl3pPr>
              <a:defRPr sz="1400"/>
            </a:lvl3pPr>
            <a:lvl4pPr>
              <a:defRPr sz="1200"/>
            </a:lvl4pPr>
            <a:lvl5pPr>
              <a:defRPr sz="1200"/>
            </a:lvl5pPr>
          </a:lstStyle>
          <a:p>
            <a:pPr lvl="0"/>
            <a:r>
              <a:rPr lang="en-GB"/>
              <a:t>Click to edit Master text styles</a:t>
            </a:r>
          </a:p>
        </p:txBody>
      </p:sp>
      <p:sp>
        <p:nvSpPr>
          <p:cNvPr id="8" name="Slide Number Placeholder 5">
            <a:extLst>
              <a:ext uri="{FF2B5EF4-FFF2-40B4-BE49-F238E27FC236}">
                <a16:creationId xmlns:a16="http://schemas.microsoft.com/office/drawing/2014/main" id="{C77B7148-4814-79B0-E546-65084661539F}"/>
              </a:ext>
            </a:extLst>
          </p:cNvPr>
          <p:cNvSpPr>
            <a:spLocks noGrp="1"/>
          </p:cNvSpPr>
          <p:nvPr>
            <p:ph type="sldNum" sz="quarter" idx="4"/>
          </p:nvPr>
        </p:nvSpPr>
        <p:spPr>
          <a:xfrm>
            <a:off x="8854691" y="6356350"/>
            <a:ext cx="2493818" cy="365125"/>
          </a:xfrm>
          <a:prstGeom prst="rect">
            <a:avLst/>
          </a:prstGeom>
        </p:spPr>
        <p:txBody>
          <a:bodyPr vert="horz" lIns="0" tIns="0" rIns="0" bIns="0" rtlCol="0" anchor="ctr"/>
          <a:lstStyle>
            <a:lvl1pPr algn="r">
              <a:defRPr sz="1200" b="0" i="0">
                <a:solidFill>
                  <a:schemeClr val="bg1"/>
                </a:solidFill>
                <a:latin typeface="Georgia" panose="02040502050405020303" pitchFamily="18" charset="0"/>
              </a:defRPr>
            </a:lvl1pPr>
          </a:lstStyle>
          <a:p>
            <a:fld id="{066BCEA9-4EE6-0946-ABE0-0FBD23C750CA}" type="slidenum">
              <a:rPr lang="en-US" smtClean="0"/>
              <a:pPr/>
              <a:t>‹#›</a:t>
            </a:fld>
            <a:endParaRPr lang="en-US"/>
          </a:p>
        </p:txBody>
      </p:sp>
      <p:sp>
        <p:nvSpPr>
          <p:cNvPr id="5" name="Content Placeholder 2">
            <a:extLst>
              <a:ext uri="{FF2B5EF4-FFF2-40B4-BE49-F238E27FC236}">
                <a16:creationId xmlns:a16="http://schemas.microsoft.com/office/drawing/2014/main" id="{CCCC944F-E83D-2E9E-0CEB-F56775EC5B58}"/>
              </a:ext>
            </a:extLst>
          </p:cNvPr>
          <p:cNvSpPr>
            <a:spLocks noGrp="1"/>
          </p:cNvSpPr>
          <p:nvPr>
            <p:ph sz="half" idx="10"/>
          </p:nvPr>
        </p:nvSpPr>
        <p:spPr>
          <a:xfrm>
            <a:off x="4386000" y="1980001"/>
            <a:ext cx="3420000" cy="4197872"/>
          </a:xfrm>
        </p:spPr>
        <p:txBody>
          <a:bodyPr>
            <a:normAutofit/>
          </a:bodyPr>
          <a:lstStyle>
            <a:lvl1pPr>
              <a:defRPr sz="1800"/>
            </a:lvl1pPr>
            <a:lvl2pPr>
              <a:defRPr sz="1600"/>
            </a:lvl2pPr>
            <a:lvl3pPr>
              <a:defRPr sz="14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2737296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_Oatmeal">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0DE7181-CA1B-F7E8-768D-E1BA33A4E318}"/>
              </a:ext>
            </a:extLst>
          </p:cNvPr>
          <p:cNvSpPr>
            <a:spLocks noGrp="1"/>
          </p:cNvSpPr>
          <p:nvPr>
            <p:ph sz="half" idx="11" hasCustomPrompt="1"/>
          </p:nvPr>
        </p:nvSpPr>
        <p:spPr>
          <a:xfrm>
            <a:off x="8052000" y="1704109"/>
            <a:ext cx="3420000" cy="5153891"/>
          </a:xfrm>
          <a:solidFill>
            <a:schemeClr val="bg2"/>
          </a:solidFill>
        </p:spPr>
        <p:txBody>
          <a:bodyPr lIns="251999" tIns="251999" rIns="251999" bIns="251999">
            <a:normAutofit/>
          </a:bodyPr>
          <a:lstStyle>
            <a:lvl1pPr>
              <a:defRPr sz="2400" b="1" i="0" spc="-20" baseline="0">
                <a:solidFill>
                  <a:schemeClr val="tx2"/>
                </a:solidFill>
                <a:latin typeface="Arial Narrow" panose="020B0604020202020204" pitchFamily="34" charset="0"/>
                <a:cs typeface="Arial Narrow" panose="020B0604020202020204" pitchFamily="34" charset="0"/>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GB"/>
              <a:t>KEY POINTS:</a:t>
            </a:r>
          </a:p>
          <a:p>
            <a:pPr lvl="0"/>
            <a:r>
              <a:rPr lang="en-GB"/>
              <a:t> </a:t>
            </a:r>
          </a:p>
          <a:p>
            <a:pPr lvl="0"/>
            <a:endParaRPr lang="en-GB"/>
          </a:p>
          <a:p>
            <a:pPr lvl="0"/>
            <a:endParaRPr lang="en-GB"/>
          </a:p>
        </p:txBody>
      </p:sp>
      <p:sp>
        <p:nvSpPr>
          <p:cNvPr id="7" name="Content Placeholder 2">
            <a:extLst>
              <a:ext uri="{FF2B5EF4-FFF2-40B4-BE49-F238E27FC236}">
                <a16:creationId xmlns:a16="http://schemas.microsoft.com/office/drawing/2014/main" id="{937C1D6A-A7D7-476D-6BA4-FE30B0B42121}"/>
              </a:ext>
            </a:extLst>
          </p:cNvPr>
          <p:cNvSpPr>
            <a:spLocks noGrp="1"/>
          </p:cNvSpPr>
          <p:nvPr>
            <p:ph sz="half" idx="12" hasCustomPrompt="1"/>
          </p:nvPr>
        </p:nvSpPr>
        <p:spPr>
          <a:xfrm>
            <a:off x="8052000" y="2341040"/>
            <a:ext cx="3420000" cy="3836833"/>
          </a:xfrm>
        </p:spPr>
        <p:txBody>
          <a:bodyPr lIns="251999" tIns="251999" rIns="251999" bIns="251999">
            <a:normAutofit/>
          </a:bodyPr>
          <a:lstStyle>
            <a:lvl1pPr marL="285750" indent="-285750">
              <a:buFont typeface="Arial" panose="020B0604020202020204" pitchFamily="34" charset="0"/>
              <a:buChar char="•"/>
              <a:defRPr sz="1800" b="0" i="0" spc="-20" baseline="0">
                <a:solidFill>
                  <a:schemeClr val="tx1"/>
                </a:solidFill>
                <a:latin typeface="Arial Narrow" panose="020B0604020202020204" pitchFamily="34" charset="0"/>
                <a:cs typeface="Arial Narrow" panose="020B0604020202020204" pitchFamily="34" charset="0"/>
              </a:defRPr>
            </a:lvl1pPr>
            <a:lvl2pPr>
              <a:defRPr sz="1600"/>
            </a:lvl2pPr>
            <a:lvl3pPr>
              <a:defRPr sz="1400"/>
            </a:lvl3pPr>
            <a:lvl4pPr>
              <a:defRPr sz="1200"/>
            </a:lvl4pPr>
            <a:lvl5pPr>
              <a:defRPr sz="1200"/>
            </a:lvl5pPr>
          </a:lstStyle>
          <a:p>
            <a:pPr lvl="0"/>
            <a:r>
              <a:rPr lang="en-GB"/>
              <a:t>CLICK TO EDIT MASTER TEXT STYLES</a:t>
            </a:r>
          </a:p>
        </p:txBody>
      </p:sp>
      <p:sp>
        <p:nvSpPr>
          <p:cNvPr id="2" name="Title 1">
            <a:extLst>
              <a:ext uri="{FF2B5EF4-FFF2-40B4-BE49-F238E27FC236}">
                <a16:creationId xmlns:a16="http://schemas.microsoft.com/office/drawing/2014/main" id="{80073B6D-5CC3-B62C-281A-36C306222E1C}"/>
              </a:ext>
            </a:extLst>
          </p:cNvPr>
          <p:cNvSpPr>
            <a:spLocks noGrp="1"/>
          </p:cNvSpPr>
          <p:nvPr>
            <p:ph type="title" hasCustomPrompt="1"/>
          </p:nvPr>
        </p:nvSpPr>
        <p:spPr/>
        <p:txBody>
          <a:bodyPr anchor="ctr"/>
          <a:lstStyle/>
          <a:p>
            <a:r>
              <a:rPr lang="en-GB"/>
              <a:t>CLICK TO EDIT MASTER</a:t>
            </a:r>
            <a:br>
              <a:rPr lang="en-GB"/>
            </a:br>
            <a:r>
              <a:rPr lang="en-GB"/>
              <a:t>TITLE STYLE</a:t>
            </a:r>
            <a:endParaRPr lang="en-US"/>
          </a:p>
        </p:txBody>
      </p:sp>
      <p:sp>
        <p:nvSpPr>
          <p:cNvPr id="3" name="Content Placeholder 2">
            <a:extLst>
              <a:ext uri="{FF2B5EF4-FFF2-40B4-BE49-F238E27FC236}">
                <a16:creationId xmlns:a16="http://schemas.microsoft.com/office/drawing/2014/main" id="{9DF4F9F7-9FFD-6DE8-C68B-004F4E32ED82}"/>
              </a:ext>
            </a:extLst>
          </p:cNvPr>
          <p:cNvSpPr>
            <a:spLocks noGrp="1"/>
          </p:cNvSpPr>
          <p:nvPr>
            <p:ph sz="half" idx="1"/>
          </p:nvPr>
        </p:nvSpPr>
        <p:spPr>
          <a:xfrm>
            <a:off x="720000" y="1980001"/>
            <a:ext cx="3420000" cy="4197872"/>
          </a:xfrm>
        </p:spPr>
        <p:txBody>
          <a:bodyPr>
            <a:normAutofit/>
          </a:bodyPr>
          <a:lstStyle>
            <a:lvl1pPr>
              <a:defRPr sz="1800"/>
            </a:lvl1pPr>
            <a:lvl2pPr>
              <a:defRPr sz="1600"/>
            </a:lvl2pPr>
            <a:lvl3pPr>
              <a:defRPr sz="1400"/>
            </a:lvl3pPr>
            <a:lvl4pPr>
              <a:defRPr sz="1200"/>
            </a:lvl4pPr>
            <a:lvl5pPr>
              <a:defRPr sz="1200"/>
            </a:lvl5pPr>
          </a:lstStyle>
          <a:p>
            <a:pPr lvl="0"/>
            <a:r>
              <a:rPr lang="en-GB"/>
              <a:t>Click to edit Master text styles</a:t>
            </a:r>
          </a:p>
        </p:txBody>
      </p:sp>
      <p:sp>
        <p:nvSpPr>
          <p:cNvPr id="8" name="Slide Number Placeholder 5">
            <a:extLst>
              <a:ext uri="{FF2B5EF4-FFF2-40B4-BE49-F238E27FC236}">
                <a16:creationId xmlns:a16="http://schemas.microsoft.com/office/drawing/2014/main" id="{C77B7148-4814-79B0-E546-65084661539F}"/>
              </a:ext>
            </a:extLst>
          </p:cNvPr>
          <p:cNvSpPr>
            <a:spLocks noGrp="1"/>
          </p:cNvSpPr>
          <p:nvPr>
            <p:ph type="sldNum" sz="quarter" idx="4"/>
          </p:nvPr>
        </p:nvSpPr>
        <p:spPr>
          <a:xfrm>
            <a:off x="8854691" y="6356350"/>
            <a:ext cx="2493818" cy="365125"/>
          </a:xfrm>
          <a:prstGeom prst="rect">
            <a:avLst/>
          </a:prstGeom>
        </p:spPr>
        <p:txBody>
          <a:bodyPr vert="horz" lIns="0" tIns="0" rIns="0" bIns="0" rtlCol="0" anchor="ctr"/>
          <a:lstStyle>
            <a:lvl1pPr algn="r">
              <a:defRPr sz="1200" b="0" i="0">
                <a:solidFill>
                  <a:schemeClr val="tx1"/>
                </a:solidFill>
                <a:latin typeface="Georgia" panose="02040502050405020303" pitchFamily="18" charset="0"/>
              </a:defRPr>
            </a:lvl1pPr>
          </a:lstStyle>
          <a:p>
            <a:fld id="{066BCEA9-4EE6-0946-ABE0-0FBD23C750CA}" type="slidenum">
              <a:rPr lang="en-US" smtClean="0"/>
              <a:pPr/>
              <a:t>‹#›</a:t>
            </a:fld>
            <a:endParaRPr lang="en-US"/>
          </a:p>
        </p:txBody>
      </p:sp>
      <p:sp>
        <p:nvSpPr>
          <p:cNvPr id="5" name="Content Placeholder 2">
            <a:extLst>
              <a:ext uri="{FF2B5EF4-FFF2-40B4-BE49-F238E27FC236}">
                <a16:creationId xmlns:a16="http://schemas.microsoft.com/office/drawing/2014/main" id="{CCCC944F-E83D-2E9E-0CEB-F56775EC5B58}"/>
              </a:ext>
            </a:extLst>
          </p:cNvPr>
          <p:cNvSpPr>
            <a:spLocks noGrp="1"/>
          </p:cNvSpPr>
          <p:nvPr>
            <p:ph sz="half" idx="10"/>
          </p:nvPr>
        </p:nvSpPr>
        <p:spPr>
          <a:xfrm>
            <a:off x="4386000" y="1980001"/>
            <a:ext cx="3420000" cy="4197872"/>
          </a:xfrm>
        </p:spPr>
        <p:txBody>
          <a:bodyPr>
            <a:normAutofit/>
          </a:bodyPr>
          <a:lstStyle>
            <a:lvl1pPr>
              <a:defRPr sz="1800"/>
            </a:lvl1pPr>
            <a:lvl2pPr>
              <a:defRPr sz="1600"/>
            </a:lvl2pPr>
            <a:lvl3pPr>
              <a:defRPr sz="14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2638495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F2D25B-8027-45D9-EAA7-ADD3DEF9184E}"/>
              </a:ext>
            </a:extLst>
          </p:cNvPr>
          <p:cNvSpPr>
            <a:spLocks noGrp="1"/>
          </p:cNvSpPr>
          <p:nvPr>
            <p:ph type="body" idx="1" hasCustomPrompt="1"/>
          </p:nvPr>
        </p:nvSpPr>
        <p:spPr>
          <a:xfrm>
            <a:off x="720000" y="1968212"/>
            <a:ext cx="5277575" cy="611620"/>
          </a:xfrm>
        </p:spPr>
        <p:txBody>
          <a:bodyPr anchor="t">
            <a:normAutofit/>
          </a:bodyPr>
          <a:lstStyle>
            <a:lvl1pPr marL="0" indent="0">
              <a:buNone/>
              <a:defRPr sz="2400" b="1" i="0" spc="-20" baseline="0">
                <a:solidFill>
                  <a:schemeClr val="tx2"/>
                </a:solidFill>
                <a:latin typeface="Arial Narrow" panose="020B0604020202020204" pitchFamily="34" charset="0"/>
                <a:cs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72C124A-EDA2-7740-6C66-CB9AF21437E1}"/>
              </a:ext>
            </a:extLst>
          </p:cNvPr>
          <p:cNvSpPr>
            <a:spLocks noGrp="1"/>
          </p:cNvSpPr>
          <p:nvPr>
            <p:ph sz="half" idx="2"/>
          </p:nvPr>
        </p:nvSpPr>
        <p:spPr>
          <a:xfrm>
            <a:off x="720000" y="2743200"/>
            <a:ext cx="5277575" cy="3446462"/>
          </a:xfrm>
        </p:spPr>
        <p:txBody>
          <a:bodyPr>
            <a:normAutofit/>
          </a:bodyPr>
          <a:lstStyle>
            <a:lvl1pPr>
              <a:defRPr sz="2000"/>
            </a:lvl1pPr>
            <a:lvl2pPr>
              <a:defRPr sz="18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62040FA-DC55-9D58-CF10-ABDA01D2821D}"/>
              </a:ext>
            </a:extLst>
          </p:cNvPr>
          <p:cNvSpPr>
            <a:spLocks noGrp="1"/>
          </p:cNvSpPr>
          <p:nvPr>
            <p:ph type="body" sz="quarter" idx="3" hasCustomPrompt="1"/>
          </p:nvPr>
        </p:nvSpPr>
        <p:spPr>
          <a:xfrm>
            <a:off x="6172200" y="1968212"/>
            <a:ext cx="5299800" cy="611620"/>
          </a:xfrm>
        </p:spPr>
        <p:txBody>
          <a:bodyPr anchor="t">
            <a:normAutofit/>
          </a:bodyPr>
          <a:lstStyle>
            <a:lvl1pPr marL="0" indent="0">
              <a:buNone/>
              <a:defRPr sz="2400" b="1" i="0" spc="-20" baseline="0">
                <a:solidFill>
                  <a:schemeClr val="tx2"/>
                </a:solidFill>
                <a:latin typeface="Arial Narrow" panose="020B0604020202020204" pitchFamily="34" charset="0"/>
                <a:cs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EABDBDD-5A81-A1D2-05E7-1949B44DC069}"/>
              </a:ext>
            </a:extLst>
          </p:cNvPr>
          <p:cNvSpPr>
            <a:spLocks noGrp="1"/>
          </p:cNvSpPr>
          <p:nvPr>
            <p:ph sz="quarter" idx="4"/>
          </p:nvPr>
        </p:nvSpPr>
        <p:spPr>
          <a:xfrm>
            <a:off x="6172200" y="2743200"/>
            <a:ext cx="5299800" cy="3446462"/>
          </a:xfrm>
        </p:spPr>
        <p:txBody>
          <a:bodyPr>
            <a:normAutofit/>
          </a:bodyPr>
          <a:lstStyle>
            <a:lvl1pPr>
              <a:defRPr sz="2000"/>
            </a:lvl1pPr>
            <a:lvl2pPr>
              <a:defRPr sz="18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a:extLst>
              <a:ext uri="{FF2B5EF4-FFF2-40B4-BE49-F238E27FC236}">
                <a16:creationId xmlns:a16="http://schemas.microsoft.com/office/drawing/2014/main" id="{A6854452-133E-2084-E3EE-4306F99CB8BD}"/>
              </a:ext>
            </a:extLst>
          </p:cNvPr>
          <p:cNvSpPr>
            <a:spLocks noGrp="1"/>
          </p:cNvSpPr>
          <p:nvPr>
            <p:ph type="sldNum" sz="quarter" idx="10"/>
          </p:nvPr>
        </p:nvSpPr>
        <p:spPr>
          <a:xfrm>
            <a:off x="8854691" y="6356350"/>
            <a:ext cx="2493818" cy="365125"/>
          </a:xfrm>
          <a:prstGeom prst="rect">
            <a:avLst/>
          </a:prstGeom>
        </p:spPr>
        <p:txBody>
          <a:bodyPr vert="horz" lIns="0" tIns="0" rIns="0" bIns="0" rtlCol="0" anchor="ctr"/>
          <a:lstStyle>
            <a:lvl1pPr algn="r">
              <a:defRPr sz="1200" b="0" i="0">
                <a:solidFill>
                  <a:schemeClr val="tx1"/>
                </a:solidFill>
                <a:latin typeface="Georgia" panose="02040502050405020303" pitchFamily="18" charset="0"/>
              </a:defRPr>
            </a:lvl1pPr>
          </a:lstStyle>
          <a:p>
            <a:fld id="{066BCEA9-4EE6-0946-ABE0-0FBD23C750CA}" type="slidenum">
              <a:rPr lang="en-US" smtClean="0"/>
              <a:pPr/>
              <a:t>‹#›</a:t>
            </a:fld>
            <a:endParaRPr lang="en-US"/>
          </a:p>
        </p:txBody>
      </p:sp>
      <p:sp>
        <p:nvSpPr>
          <p:cNvPr id="2" name="Title 1">
            <a:extLst>
              <a:ext uri="{FF2B5EF4-FFF2-40B4-BE49-F238E27FC236}">
                <a16:creationId xmlns:a16="http://schemas.microsoft.com/office/drawing/2014/main" id="{511262CB-09E1-D3FB-6306-DD7EC0667CC2}"/>
              </a:ext>
            </a:extLst>
          </p:cNvPr>
          <p:cNvSpPr>
            <a:spLocks noGrp="1"/>
          </p:cNvSpPr>
          <p:nvPr>
            <p:ph type="title" hasCustomPrompt="1"/>
          </p:nvPr>
        </p:nvSpPr>
        <p:spPr>
          <a:xfrm>
            <a:off x="720000" y="365125"/>
            <a:ext cx="10753200" cy="1201208"/>
          </a:xfrm>
        </p:spPr>
        <p:txBody>
          <a:bodyPr anchor="ctr"/>
          <a:lstStyle/>
          <a:p>
            <a:r>
              <a:rPr lang="en-GB"/>
              <a:t>CLICK TO EDIT MASTER</a:t>
            </a:r>
            <a:br>
              <a:rPr lang="en-GB"/>
            </a:br>
            <a:r>
              <a:rPr lang="en-GB"/>
              <a:t>TITLE STYLE</a:t>
            </a:r>
            <a:endParaRPr lang="en-US"/>
          </a:p>
        </p:txBody>
      </p:sp>
    </p:spTree>
    <p:extLst>
      <p:ext uri="{BB962C8B-B14F-4D97-AF65-F5344CB8AC3E}">
        <p14:creationId xmlns:p14="http://schemas.microsoft.com/office/powerpoint/2010/main" val="1173429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_Thre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F2D25B-8027-45D9-EAA7-ADD3DEF9184E}"/>
              </a:ext>
            </a:extLst>
          </p:cNvPr>
          <p:cNvSpPr>
            <a:spLocks noGrp="1"/>
          </p:cNvSpPr>
          <p:nvPr>
            <p:ph type="body" idx="1" hasCustomPrompt="1"/>
          </p:nvPr>
        </p:nvSpPr>
        <p:spPr>
          <a:xfrm>
            <a:off x="720000" y="1968211"/>
            <a:ext cx="3420000" cy="600363"/>
          </a:xfrm>
        </p:spPr>
        <p:txBody>
          <a:bodyPr anchor="t">
            <a:normAutofit/>
          </a:bodyPr>
          <a:lstStyle>
            <a:lvl1pPr marL="0" indent="0">
              <a:buNone/>
              <a:defRPr sz="1600" b="1" i="0" spc="-20" baseline="0">
                <a:solidFill>
                  <a:schemeClr val="tx2"/>
                </a:solidFill>
                <a:latin typeface="Arial Narrow" panose="020B0604020202020204" pitchFamily="34" charset="0"/>
                <a:cs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72C124A-EDA2-7740-6C66-CB9AF21437E1}"/>
              </a:ext>
            </a:extLst>
          </p:cNvPr>
          <p:cNvSpPr>
            <a:spLocks noGrp="1"/>
          </p:cNvSpPr>
          <p:nvPr>
            <p:ph sz="half" idx="2"/>
          </p:nvPr>
        </p:nvSpPr>
        <p:spPr>
          <a:xfrm>
            <a:off x="720000" y="2729345"/>
            <a:ext cx="3420000" cy="3460318"/>
          </a:xfrm>
        </p:spPr>
        <p:txBody>
          <a:bodyPr>
            <a:normAutofit/>
          </a:bodyPr>
          <a:lstStyle>
            <a:lvl1pPr>
              <a:defRPr sz="1600"/>
            </a:lvl1pPr>
            <a:lvl2pPr>
              <a:defRPr sz="14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a:extLst>
              <a:ext uri="{FF2B5EF4-FFF2-40B4-BE49-F238E27FC236}">
                <a16:creationId xmlns:a16="http://schemas.microsoft.com/office/drawing/2014/main" id="{A6854452-133E-2084-E3EE-4306F99CB8BD}"/>
              </a:ext>
            </a:extLst>
          </p:cNvPr>
          <p:cNvSpPr>
            <a:spLocks noGrp="1"/>
          </p:cNvSpPr>
          <p:nvPr>
            <p:ph type="sldNum" sz="quarter" idx="10"/>
          </p:nvPr>
        </p:nvSpPr>
        <p:spPr>
          <a:xfrm>
            <a:off x="8854691" y="6356350"/>
            <a:ext cx="2493818" cy="365125"/>
          </a:xfrm>
          <a:prstGeom prst="rect">
            <a:avLst/>
          </a:prstGeom>
        </p:spPr>
        <p:txBody>
          <a:bodyPr vert="horz" lIns="0" tIns="0" rIns="0" bIns="0" rtlCol="0" anchor="ctr"/>
          <a:lstStyle>
            <a:lvl1pPr algn="r">
              <a:defRPr sz="1200" b="0" i="0">
                <a:solidFill>
                  <a:schemeClr val="tx1"/>
                </a:solidFill>
                <a:latin typeface="Georgia" panose="02040502050405020303" pitchFamily="18" charset="0"/>
              </a:defRPr>
            </a:lvl1pPr>
          </a:lstStyle>
          <a:p>
            <a:fld id="{066BCEA9-4EE6-0946-ABE0-0FBD23C750CA}" type="slidenum">
              <a:rPr lang="en-US" smtClean="0"/>
              <a:pPr/>
              <a:t>‹#›</a:t>
            </a:fld>
            <a:endParaRPr lang="en-US"/>
          </a:p>
        </p:txBody>
      </p:sp>
      <p:sp>
        <p:nvSpPr>
          <p:cNvPr id="7" name="Text Placeholder 2">
            <a:extLst>
              <a:ext uri="{FF2B5EF4-FFF2-40B4-BE49-F238E27FC236}">
                <a16:creationId xmlns:a16="http://schemas.microsoft.com/office/drawing/2014/main" id="{0D2D7321-6A71-261D-4954-EB7C15B8BDDB}"/>
              </a:ext>
            </a:extLst>
          </p:cNvPr>
          <p:cNvSpPr>
            <a:spLocks noGrp="1"/>
          </p:cNvSpPr>
          <p:nvPr>
            <p:ph type="body" idx="11" hasCustomPrompt="1"/>
          </p:nvPr>
        </p:nvSpPr>
        <p:spPr>
          <a:xfrm>
            <a:off x="8052002" y="1968211"/>
            <a:ext cx="3420000" cy="600363"/>
          </a:xfrm>
        </p:spPr>
        <p:txBody>
          <a:bodyPr anchor="t">
            <a:normAutofit/>
          </a:bodyPr>
          <a:lstStyle>
            <a:lvl1pPr marL="0" indent="0">
              <a:buNone/>
              <a:defRPr sz="1600" b="1" i="0" spc="-20" baseline="0">
                <a:solidFill>
                  <a:schemeClr val="tx2"/>
                </a:solidFill>
                <a:latin typeface="Arial Narrow" panose="020B0604020202020204" pitchFamily="34" charset="0"/>
                <a:cs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Content Placeholder 3">
            <a:extLst>
              <a:ext uri="{FF2B5EF4-FFF2-40B4-BE49-F238E27FC236}">
                <a16:creationId xmlns:a16="http://schemas.microsoft.com/office/drawing/2014/main" id="{153CC031-E37D-1D7A-BA55-52F9FE93EA35}"/>
              </a:ext>
            </a:extLst>
          </p:cNvPr>
          <p:cNvSpPr>
            <a:spLocks noGrp="1"/>
          </p:cNvSpPr>
          <p:nvPr>
            <p:ph sz="half" idx="12"/>
          </p:nvPr>
        </p:nvSpPr>
        <p:spPr>
          <a:xfrm>
            <a:off x="8052002" y="2729345"/>
            <a:ext cx="3420000" cy="3460318"/>
          </a:xfrm>
        </p:spPr>
        <p:txBody>
          <a:bodyPr>
            <a:normAutofit/>
          </a:bodyPr>
          <a:lstStyle>
            <a:lvl1pPr>
              <a:defRPr sz="1600"/>
            </a:lvl1pPr>
            <a:lvl2pPr>
              <a:defRPr sz="14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2">
            <a:extLst>
              <a:ext uri="{FF2B5EF4-FFF2-40B4-BE49-F238E27FC236}">
                <a16:creationId xmlns:a16="http://schemas.microsoft.com/office/drawing/2014/main" id="{51A4D28B-EA3A-9D5E-8CE5-840101A41256}"/>
              </a:ext>
            </a:extLst>
          </p:cNvPr>
          <p:cNvSpPr>
            <a:spLocks noGrp="1"/>
          </p:cNvSpPr>
          <p:nvPr>
            <p:ph type="body" idx="13" hasCustomPrompt="1"/>
          </p:nvPr>
        </p:nvSpPr>
        <p:spPr>
          <a:xfrm>
            <a:off x="4386001" y="1968211"/>
            <a:ext cx="3420000" cy="600363"/>
          </a:xfrm>
        </p:spPr>
        <p:txBody>
          <a:bodyPr anchor="t">
            <a:normAutofit/>
          </a:bodyPr>
          <a:lstStyle>
            <a:lvl1pPr marL="0" indent="0">
              <a:buNone/>
              <a:defRPr sz="1600" b="1" i="0" spc="-20" baseline="0">
                <a:solidFill>
                  <a:schemeClr val="tx2"/>
                </a:solidFill>
                <a:latin typeface="Arial Narrow" panose="020B0604020202020204" pitchFamily="34" charset="0"/>
                <a:cs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Content Placeholder 3">
            <a:extLst>
              <a:ext uri="{FF2B5EF4-FFF2-40B4-BE49-F238E27FC236}">
                <a16:creationId xmlns:a16="http://schemas.microsoft.com/office/drawing/2014/main" id="{F5DBCBA1-E044-325D-3B35-B16A56FBAABF}"/>
              </a:ext>
            </a:extLst>
          </p:cNvPr>
          <p:cNvSpPr>
            <a:spLocks noGrp="1"/>
          </p:cNvSpPr>
          <p:nvPr>
            <p:ph sz="half" idx="14"/>
          </p:nvPr>
        </p:nvSpPr>
        <p:spPr>
          <a:xfrm>
            <a:off x="4386001" y="2729345"/>
            <a:ext cx="3420000" cy="3460318"/>
          </a:xfrm>
        </p:spPr>
        <p:txBody>
          <a:bodyPr>
            <a:normAutofit/>
          </a:bodyPr>
          <a:lstStyle>
            <a:lvl1pPr>
              <a:defRPr sz="1600"/>
            </a:lvl1pPr>
            <a:lvl2pPr>
              <a:defRPr sz="1400"/>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1A524799-4A18-D165-E14C-19F3DBDC7A12}"/>
              </a:ext>
            </a:extLst>
          </p:cNvPr>
          <p:cNvSpPr>
            <a:spLocks noGrp="1"/>
          </p:cNvSpPr>
          <p:nvPr>
            <p:ph type="title" hasCustomPrompt="1"/>
          </p:nvPr>
        </p:nvSpPr>
        <p:spPr>
          <a:xfrm>
            <a:off x="720000" y="365125"/>
            <a:ext cx="10753200" cy="1201208"/>
          </a:xfrm>
        </p:spPr>
        <p:txBody>
          <a:bodyPr anchor="ctr"/>
          <a:lstStyle/>
          <a:p>
            <a:r>
              <a:rPr lang="en-GB"/>
              <a:t>CLICK TO EDIT MASTER</a:t>
            </a:r>
            <a:br>
              <a:rPr lang="en-GB"/>
            </a:br>
            <a:r>
              <a:rPr lang="en-GB"/>
              <a:t>TITLE STYLE</a:t>
            </a:r>
            <a:endParaRPr lang="en-US"/>
          </a:p>
        </p:txBody>
      </p:sp>
    </p:spTree>
    <p:extLst>
      <p:ext uri="{BB962C8B-B14F-4D97-AF65-F5344CB8AC3E}">
        <p14:creationId xmlns:p14="http://schemas.microsoft.com/office/powerpoint/2010/main" val="3250487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C4BD-4703-88CD-1ABE-5E99F848D38D}"/>
              </a:ext>
            </a:extLst>
          </p:cNvPr>
          <p:cNvSpPr>
            <a:spLocks noGrp="1"/>
          </p:cNvSpPr>
          <p:nvPr>
            <p:ph type="title" hasCustomPrompt="1"/>
          </p:nvPr>
        </p:nvSpPr>
        <p:spPr/>
        <p:txBody>
          <a:bodyPr anchor="ctr"/>
          <a:lstStyle/>
          <a:p>
            <a:r>
              <a:rPr lang="en-GB"/>
              <a:t>CLICK TO EDIT MASTER</a:t>
            </a:r>
            <a:br>
              <a:rPr lang="en-GB"/>
            </a:br>
            <a:r>
              <a:rPr lang="en-GB"/>
              <a:t>TITLE STYLE</a:t>
            </a:r>
            <a:endParaRPr lang="en-US"/>
          </a:p>
        </p:txBody>
      </p:sp>
      <p:sp>
        <p:nvSpPr>
          <p:cNvPr id="6" name="Slide Number Placeholder 5">
            <a:extLst>
              <a:ext uri="{FF2B5EF4-FFF2-40B4-BE49-F238E27FC236}">
                <a16:creationId xmlns:a16="http://schemas.microsoft.com/office/drawing/2014/main" id="{05999A16-F8F2-BAE2-6090-1310014AD47C}"/>
              </a:ext>
            </a:extLst>
          </p:cNvPr>
          <p:cNvSpPr>
            <a:spLocks noGrp="1"/>
          </p:cNvSpPr>
          <p:nvPr>
            <p:ph type="sldNum" sz="quarter" idx="4"/>
          </p:nvPr>
        </p:nvSpPr>
        <p:spPr>
          <a:xfrm>
            <a:off x="8854691" y="6356350"/>
            <a:ext cx="2493818" cy="365125"/>
          </a:xfrm>
          <a:prstGeom prst="rect">
            <a:avLst/>
          </a:prstGeom>
        </p:spPr>
        <p:txBody>
          <a:bodyPr vert="horz" lIns="0" tIns="0" rIns="0" bIns="0" rtlCol="0" anchor="ctr"/>
          <a:lstStyle>
            <a:lvl1pPr algn="r">
              <a:defRPr sz="1200" b="0" i="0">
                <a:solidFill>
                  <a:schemeClr val="tx1"/>
                </a:solidFill>
                <a:latin typeface="Georgia" panose="02040502050405020303" pitchFamily="18" charset="0"/>
              </a:defRPr>
            </a:lvl1pPr>
          </a:lstStyle>
          <a:p>
            <a:fld id="{066BCEA9-4EE6-0946-ABE0-0FBD23C750CA}" type="slidenum">
              <a:rPr lang="en-US" smtClean="0"/>
              <a:pPr/>
              <a:t>‹#›</a:t>
            </a:fld>
            <a:endParaRPr lang="en-US"/>
          </a:p>
        </p:txBody>
      </p:sp>
    </p:spTree>
    <p:extLst>
      <p:ext uri="{BB962C8B-B14F-4D97-AF65-F5344CB8AC3E}">
        <p14:creationId xmlns:p14="http://schemas.microsoft.com/office/powerpoint/2010/main" val="3303560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C841FF7-2121-4724-7E56-1B18DA0C25DA}"/>
              </a:ext>
            </a:extLst>
          </p:cNvPr>
          <p:cNvSpPr>
            <a:spLocks noGrp="1"/>
          </p:cNvSpPr>
          <p:nvPr>
            <p:ph type="sldNum" sz="quarter" idx="4"/>
          </p:nvPr>
        </p:nvSpPr>
        <p:spPr>
          <a:xfrm>
            <a:off x="8854691" y="6356350"/>
            <a:ext cx="2493818" cy="365125"/>
          </a:xfrm>
          <a:prstGeom prst="rect">
            <a:avLst/>
          </a:prstGeom>
        </p:spPr>
        <p:txBody>
          <a:bodyPr vert="horz" lIns="0" tIns="0" rIns="0" bIns="0" rtlCol="0" anchor="ctr"/>
          <a:lstStyle>
            <a:lvl1pPr algn="r">
              <a:defRPr sz="1200" b="0" i="0">
                <a:solidFill>
                  <a:schemeClr val="tx1"/>
                </a:solidFill>
                <a:latin typeface="Georgia" panose="02040502050405020303" pitchFamily="18" charset="0"/>
              </a:defRPr>
            </a:lvl1pPr>
          </a:lstStyle>
          <a:p>
            <a:fld id="{066BCEA9-4EE6-0946-ABE0-0FBD23C750CA}" type="slidenum">
              <a:rPr lang="en-US" smtClean="0"/>
              <a:pPr/>
              <a:t>‹#›</a:t>
            </a:fld>
            <a:endParaRPr lang="en-US"/>
          </a:p>
        </p:txBody>
      </p:sp>
    </p:spTree>
    <p:extLst>
      <p:ext uri="{BB962C8B-B14F-4D97-AF65-F5344CB8AC3E}">
        <p14:creationId xmlns:p14="http://schemas.microsoft.com/office/powerpoint/2010/main" val="18747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Black">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1C70C1-312F-8913-D0D2-38FA399717EA}"/>
              </a:ext>
            </a:extLst>
          </p:cNvPr>
          <p:cNvSpPr>
            <a:spLocks noGrp="1"/>
          </p:cNvSpPr>
          <p:nvPr>
            <p:ph type="pic" sz="quarter" idx="10"/>
          </p:nvPr>
        </p:nvSpPr>
        <p:spPr>
          <a:xfrm>
            <a:off x="5164667" y="0"/>
            <a:ext cx="7024162" cy="6858000"/>
          </a:xfrm>
          <a:custGeom>
            <a:avLst/>
            <a:gdLst>
              <a:gd name="connsiteX0" fmla="*/ 3487283 w 7024162"/>
              <a:gd name="connsiteY0" fmla="*/ 0 h 6858000"/>
              <a:gd name="connsiteX1" fmla="*/ 7024162 w 7024162"/>
              <a:gd name="connsiteY1" fmla="*/ 0 h 6858000"/>
              <a:gd name="connsiteX2" fmla="*/ 7024162 w 7024162"/>
              <a:gd name="connsiteY2" fmla="*/ 6858000 h 6858000"/>
              <a:gd name="connsiteX3" fmla="*/ 1594976 w 7024162"/>
              <a:gd name="connsiteY3" fmla="*/ 6858000 h 6858000"/>
              <a:gd name="connsiteX4" fmla="*/ 0 w 7024162"/>
              <a:gd name="connsiteY4" fmla="*/ 591553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162" h="6858000">
                <a:moveTo>
                  <a:pt x="3487283" y="0"/>
                </a:moveTo>
                <a:lnTo>
                  <a:pt x="7024162" y="0"/>
                </a:lnTo>
                <a:lnTo>
                  <a:pt x="7024162" y="6858000"/>
                </a:lnTo>
                <a:lnTo>
                  <a:pt x="1594976" y="6858000"/>
                </a:lnTo>
                <a:lnTo>
                  <a:pt x="0" y="5915533"/>
                </a:lnTo>
                <a:close/>
              </a:path>
            </a:pathLst>
          </a:custGeom>
          <a:noFill/>
        </p:spPr>
        <p:txBody>
          <a:bodyPr wrap="square">
            <a:noAutofit/>
          </a:bodyPr>
          <a:lstStyle/>
          <a:p>
            <a:r>
              <a:rPr lang="en-GB"/>
              <a:t>Click icon to add picture</a:t>
            </a:r>
            <a:endParaRPr lang="en-US"/>
          </a:p>
        </p:txBody>
      </p:sp>
      <p:pic>
        <p:nvPicPr>
          <p:cNvPr id="11" name="Picture 10">
            <a:extLst>
              <a:ext uri="{FF2B5EF4-FFF2-40B4-BE49-F238E27FC236}">
                <a16:creationId xmlns:a16="http://schemas.microsoft.com/office/drawing/2014/main" id="{359C079A-8AF9-C0D8-D930-A7023B8033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20000" y="720000"/>
            <a:ext cx="2977977" cy="641134"/>
          </a:xfrm>
          <a:prstGeom prst="rect">
            <a:avLst/>
          </a:prstGeom>
        </p:spPr>
      </p:pic>
      <p:sp>
        <p:nvSpPr>
          <p:cNvPr id="4" name="Text Placeholder 3">
            <a:extLst>
              <a:ext uri="{FF2B5EF4-FFF2-40B4-BE49-F238E27FC236}">
                <a16:creationId xmlns:a16="http://schemas.microsoft.com/office/drawing/2014/main" id="{138183D4-283F-CDD1-F15A-8549B833DDA3}"/>
              </a:ext>
            </a:extLst>
          </p:cNvPr>
          <p:cNvSpPr>
            <a:spLocks noGrp="1"/>
          </p:cNvSpPr>
          <p:nvPr>
            <p:ph type="body" sz="quarter" idx="11"/>
          </p:nvPr>
        </p:nvSpPr>
        <p:spPr>
          <a:xfrm>
            <a:off x="719711" y="4248000"/>
            <a:ext cx="4655564" cy="1446213"/>
          </a:xfrm>
        </p:spPr>
        <p:txBody>
          <a:bodyPr/>
          <a:lstStyle/>
          <a:p>
            <a:pPr lvl="0"/>
            <a:r>
              <a:rPr lang="en-GB"/>
              <a:t>Click to edit Master text styles</a:t>
            </a:r>
          </a:p>
        </p:txBody>
      </p:sp>
      <p:sp>
        <p:nvSpPr>
          <p:cNvPr id="5" name="Title 1">
            <a:extLst>
              <a:ext uri="{FF2B5EF4-FFF2-40B4-BE49-F238E27FC236}">
                <a16:creationId xmlns:a16="http://schemas.microsoft.com/office/drawing/2014/main" id="{9F20C1DB-329A-BE32-0A1C-330D857E5EEA}"/>
              </a:ext>
            </a:extLst>
          </p:cNvPr>
          <p:cNvSpPr>
            <a:spLocks noGrp="1"/>
          </p:cNvSpPr>
          <p:nvPr>
            <p:ph type="title" hasCustomPrompt="1"/>
          </p:nvPr>
        </p:nvSpPr>
        <p:spPr>
          <a:xfrm>
            <a:off x="720000" y="2076269"/>
            <a:ext cx="4655275" cy="2015887"/>
          </a:xfrm>
        </p:spPr>
        <p:txBody>
          <a:bodyPr/>
          <a:lstStyle>
            <a:lvl1pPr>
              <a:defRPr sz="4200">
                <a:solidFill>
                  <a:schemeClr val="bg1"/>
                </a:solidFill>
              </a:defRPr>
            </a:lvl1pPr>
          </a:lstStyle>
          <a:p>
            <a:r>
              <a:rPr lang="en-GB"/>
              <a:t>CLICK TO EDIT MASTER TITLE STYLE ACROSS THREE LINES</a:t>
            </a:r>
            <a:endParaRPr lang="en-US"/>
          </a:p>
        </p:txBody>
      </p:sp>
    </p:spTree>
    <p:extLst>
      <p:ext uri="{BB962C8B-B14F-4D97-AF65-F5344CB8AC3E}">
        <p14:creationId xmlns:p14="http://schemas.microsoft.com/office/powerpoint/2010/main" val="287489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Oatmeal">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1C70C1-312F-8913-D0D2-38FA399717EA}"/>
              </a:ext>
            </a:extLst>
          </p:cNvPr>
          <p:cNvSpPr>
            <a:spLocks noGrp="1"/>
          </p:cNvSpPr>
          <p:nvPr>
            <p:ph type="pic" sz="quarter" idx="10"/>
          </p:nvPr>
        </p:nvSpPr>
        <p:spPr>
          <a:xfrm>
            <a:off x="5164667" y="0"/>
            <a:ext cx="7024162" cy="6858000"/>
          </a:xfrm>
          <a:custGeom>
            <a:avLst/>
            <a:gdLst>
              <a:gd name="connsiteX0" fmla="*/ 3487283 w 7024162"/>
              <a:gd name="connsiteY0" fmla="*/ 0 h 6858000"/>
              <a:gd name="connsiteX1" fmla="*/ 7024162 w 7024162"/>
              <a:gd name="connsiteY1" fmla="*/ 0 h 6858000"/>
              <a:gd name="connsiteX2" fmla="*/ 7024162 w 7024162"/>
              <a:gd name="connsiteY2" fmla="*/ 6858000 h 6858000"/>
              <a:gd name="connsiteX3" fmla="*/ 1594976 w 7024162"/>
              <a:gd name="connsiteY3" fmla="*/ 6858000 h 6858000"/>
              <a:gd name="connsiteX4" fmla="*/ 0 w 7024162"/>
              <a:gd name="connsiteY4" fmla="*/ 591553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162" h="6858000">
                <a:moveTo>
                  <a:pt x="3487283" y="0"/>
                </a:moveTo>
                <a:lnTo>
                  <a:pt x="7024162" y="0"/>
                </a:lnTo>
                <a:lnTo>
                  <a:pt x="7024162" y="6858000"/>
                </a:lnTo>
                <a:lnTo>
                  <a:pt x="1594976" y="6858000"/>
                </a:lnTo>
                <a:lnTo>
                  <a:pt x="0" y="5915533"/>
                </a:lnTo>
                <a:close/>
              </a:path>
            </a:pathLst>
          </a:custGeom>
          <a:noFill/>
        </p:spPr>
        <p:txBody>
          <a:bodyPr wrap="square">
            <a:noAutofit/>
          </a:bodyPr>
          <a:lstStyle/>
          <a:p>
            <a:r>
              <a:rPr lang="en-GB"/>
              <a:t>Click icon to add picture</a:t>
            </a:r>
            <a:endParaRPr lang="en-US"/>
          </a:p>
        </p:txBody>
      </p:sp>
      <p:pic>
        <p:nvPicPr>
          <p:cNvPr id="11" name="Picture 10">
            <a:extLst>
              <a:ext uri="{FF2B5EF4-FFF2-40B4-BE49-F238E27FC236}">
                <a16:creationId xmlns:a16="http://schemas.microsoft.com/office/drawing/2014/main" id="{359C079A-8AF9-C0D8-D930-A7023B8033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20000" y="720000"/>
            <a:ext cx="2977977" cy="641133"/>
          </a:xfrm>
          <a:prstGeom prst="rect">
            <a:avLst/>
          </a:prstGeom>
        </p:spPr>
      </p:pic>
      <p:sp>
        <p:nvSpPr>
          <p:cNvPr id="3" name="Text Placeholder 3">
            <a:extLst>
              <a:ext uri="{FF2B5EF4-FFF2-40B4-BE49-F238E27FC236}">
                <a16:creationId xmlns:a16="http://schemas.microsoft.com/office/drawing/2014/main" id="{724924E3-FE37-00FE-493F-05D69920F26B}"/>
              </a:ext>
            </a:extLst>
          </p:cNvPr>
          <p:cNvSpPr>
            <a:spLocks noGrp="1"/>
          </p:cNvSpPr>
          <p:nvPr>
            <p:ph type="body" sz="quarter" idx="11"/>
          </p:nvPr>
        </p:nvSpPr>
        <p:spPr>
          <a:xfrm>
            <a:off x="719711" y="4248000"/>
            <a:ext cx="4655564" cy="1446213"/>
          </a:xfrm>
        </p:spPr>
        <p:txBody>
          <a:bodyPr/>
          <a:lstStyle>
            <a:lvl1pPr>
              <a:defRPr>
                <a:solidFill>
                  <a:schemeClr val="tx1"/>
                </a:solidFill>
              </a:defRPr>
            </a:lvl1pPr>
          </a:lstStyle>
          <a:p>
            <a:pPr lvl="0"/>
            <a:r>
              <a:rPr lang="en-GB"/>
              <a:t>Click to edit Master text styles</a:t>
            </a:r>
          </a:p>
        </p:txBody>
      </p:sp>
      <p:sp>
        <p:nvSpPr>
          <p:cNvPr id="5" name="Title 1">
            <a:extLst>
              <a:ext uri="{FF2B5EF4-FFF2-40B4-BE49-F238E27FC236}">
                <a16:creationId xmlns:a16="http://schemas.microsoft.com/office/drawing/2014/main" id="{4E497DB5-A279-EB5A-AC89-CDBA0482F6DA}"/>
              </a:ext>
            </a:extLst>
          </p:cNvPr>
          <p:cNvSpPr>
            <a:spLocks noGrp="1"/>
          </p:cNvSpPr>
          <p:nvPr>
            <p:ph type="title" hasCustomPrompt="1"/>
          </p:nvPr>
        </p:nvSpPr>
        <p:spPr>
          <a:xfrm>
            <a:off x="720000" y="2076269"/>
            <a:ext cx="4655275" cy="2015887"/>
          </a:xfrm>
        </p:spPr>
        <p:txBody>
          <a:bodyPr/>
          <a:lstStyle>
            <a:lvl1pPr>
              <a:defRPr sz="4200">
                <a:solidFill>
                  <a:schemeClr val="tx2"/>
                </a:solidFill>
              </a:defRPr>
            </a:lvl1pPr>
          </a:lstStyle>
          <a:p>
            <a:r>
              <a:rPr lang="en-GB"/>
              <a:t>CLICK TO EDIT MASTER TITLE STYLE ACROSS THREE LINES</a:t>
            </a:r>
            <a:endParaRPr lang="en-US"/>
          </a:p>
        </p:txBody>
      </p:sp>
    </p:spTree>
    <p:extLst>
      <p:ext uri="{BB962C8B-B14F-4D97-AF65-F5344CB8AC3E}">
        <p14:creationId xmlns:p14="http://schemas.microsoft.com/office/powerpoint/2010/main" val="1420629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White">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1C70C1-312F-8913-D0D2-38FA399717EA}"/>
              </a:ext>
            </a:extLst>
          </p:cNvPr>
          <p:cNvSpPr>
            <a:spLocks noGrp="1"/>
          </p:cNvSpPr>
          <p:nvPr>
            <p:ph type="pic" sz="quarter" idx="10"/>
          </p:nvPr>
        </p:nvSpPr>
        <p:spPr>
          <a:xfrm>
            <a:off x="5164667" y="0"/>
            <a:ext cx="7024162" cy="6858000"/>
          </a:xfrm>
          <a:custGeom>
            <a:avLst/>
            <a:gdLst>
              <a:gd name="connsiteX0" fmla="*/ 3487283 w 7024162"/>
              <a:gd name="connsiteY0" fmla="*/ 0 h 6858000"/>
              <a:gd name="connsiteX1" fmla="*/ 7024162 w 7024162"/>
              <a:gd name="connsiteY1" fmla="*/ 0 h 6858000"/>
              <a:gd name="connsiteX2" fmla="*/ 7024162 w 7024162"/>
              <a:gd name="connsiteY2" fmla="*/ 6858000 h 6858000"/>
              <a:gd name="connsiteX3" fmla="*/ 1594976 w 7024162"/>
              <a:gd name="connsiteY3" fmla="*/ 6858000 h 6858000"/>
              <a:gd name="connsiteX4" fmla="*/ 0 w 7024162"/>
              <a:gd name="connsiteY4" fmla="*/ 591553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162" h="6858000">
                <a:moveTo>
                  <a:pt x="3487283" y="0"/>
                </a:moveTo>
                <a:lnTo>
                  <a:pt x="7024162" y="0"/>
                </a:lnTo>
                <a:lnTo>
                  <a:pt x="7024162" y="6858000"/>
                </a:lnTo>
                <a:lnTo>
                  <a:pt x="1594976" y="6858000"/>
                </a:lnTo>
                <a:lnTo>
                  <a:pt x="0" y="5915533"/>
                </a:lnTo>
                <a:close/>
              </a:path>
            </a:pathLst>
          </a:custGeom>
          <a:noFill/>
        </p:spPr>
        <p:txBody>
          <a:bodyPr wrap="square">
            <a:noAutofit/>
          </a:bodyPr>
          <a:lstStyle/>
          <a:p>
            <a:r>
              <a:rPr lang="en-GB"/>
              <a:t>Click icon to add picture</a:t>
            </a:r>
            <a:endParaRPr lang="en-US"/>
          </a:p>
        </p:txBody>
      </p:sp>
      <p:pic>
        <p:nvPicPr>
          <p:cNvPr id="11" name="Picture 10">
            <a:extLst>
              <a:ext uri="{FF2B5EF4-FFF2-40B4-BE49-F238E27FC236}">
                <a16:creationId xmlns:a16="http://schemas.microsoft.com/office/drawing/2014/main" id="{359C079A-8AF9-C0D8-D930-A7023B8033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20000" y="720000"/>
            <a:ext cx="2977977" cy="641133"/>
          </a:xfrm>
          <a:prstGeom prst="rect">
            <a:avLst/>
          </a:prstGeom>
        </p:spPr>
      </p:pic>
      <p:sp>
        <p:nvSpPr>
          <p:cNvPr id="12" name="Text Placeholder 3">
            <a:extLst>
              <a:ext uri="{FF2B5EF4-FFF2-40B4-BE49-F238E27FC236}">
                <a16:creationId xmlns:a16="http://schemas.microsoft.com/office/drawing/2014/main" id="{8FF31237-43F7-4E70-07BF-BB241044D8B4}"/>
              </a:ext>
            </a:extLst>
          </p:cNvPr>
          <p:cNvSpPr>
            <a:spLocks noGrp="1"/>
          </p:cNvSpPr>
          <p:nvPr>
            <p:ph type="body" sz="quarter" idx="11"/>
          </p:nvPr>
        </p:nvSpPr>
        <p:spPr>
          <a:xfrm>
            <a:off x="719711" y="4248000"/>
            <a:ext cx="4655564" cy="1446213"/>
          </a:xfrm>
        </p:spPr>
        <p:txBody>
          <a:bodyPr/>
          <a:lstStyle>
            <a:lvl1pPr>
              <a:defRPr>
                <a:solidFill>
                  <a:schemeClr val="tx1"/>
                </a:solidFill>
              </a:defRPr>
            </a:lvl1pPr>
          </a:lstStyle>
          <a:p>
            <a:pPr lvl="0"/>
            <a:r>
              <a:rPr lang="en-GB"/>
              <a:t>Click to edit Master text styles</a:t>
            </a:r>
          </a:p>
        </p:txBody>
      </p:sp>
      <p:sp>
        <p:nvSpPr>
          <p:cNvPr id="3" name="Title 1">
            <a:extLst>
              <a:ext uri="{FF2B5EF4-FFF2-40B4-BE49-F238E27FC236}">
                <a16:creationId xmlns:a16="http://schemas.microsoft.com/office/drawing/2014/main" id="{4C7803DF-6290-37E5-EC40-492C140BA5F3}"/>
              </a:ext>
            </a:extLst>
          </p:cNvPr>
          <p:cNvSpPr>
            <a:spLocks noGrp="1"/>
          </p:cNvSpPr>
          <p:nvPr>
            <p:ph type="title" hasCustomPrompt="1"/>
          </p:nvPr>
        </p:nvSpPr>
        <p:spPr>
          <a:xfrm>
            <a:off x="720000" y="2076269"/>
            <a:ext cx="4655275" cy="2015887"/>
          </a:xfrm>
        </p:spPr>
        <p:txBody>
          <a:bodyPr/>
          <a:lstStyle>
            <a:lvl1pPr>
              <a:defRPr sz="4200">
                <a:solidFill>
                  <a:schemeClr val="tx2"/>
                </a:solidFill>
              </a:defRPr>
            </a:lvl1pPr>
          </a:lstStyle>
          <a:p>
            <a:r>
              <a:rPr lang="en-GB"/>
              <a:t>CLICK TO EDIT MASTER TITLE STYLE ACROSS THREE LINES</a:t>
            </a:r>
            <a:endParaRPr lang="en-US"/>
          </a:p>
        </p:txBody>
      </p:sp>
    </p:spTree>
    <p:extLst>
      <p:ext uri="{BB962C8B-B14F-4D97-AF65-F5344CB8AC3E}">
        <p14:creationId xmlns:p14="http://schemas.microsoft.com/office/powerpoint/2010/main" val="2432544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1673-A813-6185-9D8C-25F7164EDE95}"/>
              </a:ext>
            </a:extLst>
          </p:cNvPr>
          <p:cNvSpPr>
            <a:spLocks noGrp="1"/>
          </p:cNvSpPr>
          <p:nvPr>
            <p:ph type="ctrTitle" hasCustomPrompt="1"/>
          </p:nvPr>
        </p:nvSpPr>
        <p:spPr>
          <a:xfrm>
            <a:off x="719400" y="1122363"/>
            <a:ext cx="10753200" cy="2387600"/>
          </a:xfrm>
        </p:spPr>
        <p:txBody>
          <a:bodyPr anchor="b">
            <a:normAutofit/>
          </a:bodyPr>
          <a:lstStyle>
            <a:lvl1pPr algn="ctr">
              <a:defRPr sz="4000"/>
            </a:lvl1pPr>
          </a:lstStyle>
          <a:p>
            <a:r>
              <a:rPr lang="en-GB"/>
              <a:t>CLICK TO EDIT MASTER</a:t>
            </a:r>
            <a:br>
              <a:rPr lang="en-GB"/>
            </a:br>
            <a:r>
              <a:rPr lang="en-GB"/>
              <a:t>TITLE STYLE</a:t>
            </a:r>
            <a:endParaRPr lang="en-US"/>
          </a:p>
        </p:txBody>
      </p:sp>
      <p:sp>
        <p:nvSpPr>
          <p:cNvPr id="3" name="Subtitle 2">
            <a:extLst>
              <a:ext uri="{FF2B5EF4-FFF2-40B4-BE49-F238E27FC236}">
                <a16:creationId xmlns:a16="http://schemas.microsoft.com/office/drawing/2014/main" id="{DC17D0B1-4BB4-20C4-D2F3-8848C6A691EE}"/>
              </a:ext>
            </a:extLst>
          </p:cNvPr>
          <p:cNvSpPr>
            <a:spLocks noGrp="1"/>
          </p:cNvSpPr>
          <p:nvPr>
            <p:ph type="subTitle" idx="1"/>
          </p:nvPr>
        </p:nvSpPr>
        <p:spPr>
          <a:xfrm>
            <a:off x="719400" y="3602038"/>
            <a:ext cx="107532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Slide Number Placeholder 5">
            <a:extLst>
              <a:ext uri="{FF2B5EF4-FFF2-40B4-BE49-F238E27FC236}">
                <a16:creationId xmlns:a16="http://schemas.microsoft.com/office/drawing/2014/main" id="{1567E1D6-474D-F25D-37AB-E793DC986B17}"/>
              </a:ext>
            </a:extLst>
          </p:cNvPr>
          <p:cNvSpPr>
            <a:spLocks noGrp="1"/>
          </p:cNvSpPr>
          <p:nvPr>
            <p:ph type="sldNum" sz="quarter" idx="4"/>
          </p:nvPr>
        </p:nvSpPr>
        <p:spPr>
          <a:xfrm>
            <a:off x="8854691" y="6356350"/>
            <a:ext cx="2493818" cy="365125"/>
          </a:xfrm>
          <a:prstGeom prst="rect">
            <a:avLst/>
          </a:prstGeom>
        </p:spPr>
        <p:txBody>
          <a:bodyPr vert="horz" lIns="0" tIns="0" rIns="0" bIns="0" rtlCol="0" anchor="ctr"/>
          <a:lstStyle>
            <a:lvl1pPr algn="r">
              <a:defRPr sz="1200" b="0" i="0">
                <a:solidFill>
                  <a:schemeClr val="tx1"/>
                </a:solidFill>
                <a:latin typeface="Georgia" panose="02040502050405020303" pitchFamily="18" charset="0"/>
              </a:defRPr>
            </a:lvl1pPr>
          </a:lstStyle>
          <a:p>
            <a:fld id="{066BCEA9-4EE6-0946-ABE0-0FBD23C750CA}" type="slidenum">
              <a:rPr lang="en-US" smtClean="0"/>
              <a:pPr/>
              <a:t>‹#›</a:t>
            </a:fld>
            <a:endParaRPr lang="en-US"/>
          </a:p>
        </p:txBody>
      </p:sp>
    </p:spTree>
    <p:extLst>
      <p:ext uri="{BB962C8B-B14F-4D97-AF65-F5344CB8AC3E}">
        <p14:creationId xmlns:p14="http://schemas.microsoft.com/office/powerpoint/2010/main" val="136549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E70C-88AB-EB91-E3A8-5E7B7A14E5B1}"/>
              </a:ext>
            </a:extLst>
          </p:cNvPr>
          <p:cNvSpPr>
            <a:spLocks noGrp="1"/>
          </p:cNvSpPr>
          <p:nvPr>
            <p:ph type="title" hasCustomPrompt="1"/>
          </p:nvPr>
        </p:nvSpPr>
        <p:spPr/>
        <p:txBody>
          <a:bodyPr anchor="ctr"/>
          <a:lstStyle/>
          <a:p>
            <a:r>
              <a:rPr lang="en-GB"/>
              <a:t>CLICK TO EDIT MASTER</a:t>
            </a:r>
            <a:br>
              <a:rPr lang="en-GB"/>
            </a:br>
            <a:r>
              <a:rPr lang="en-GB"/>
              <a:t>TITLE STYLE</a:t>
            </a:r>
            <a:endParaRPr lang="en-US"/>
          </a:p>
        </p:txBody>
      </p:sp>
      <p:sp>
        <p:nvSpPr>
          <p:cNvPr id="3" name="Content Placeholder 2">
            <a:extLst>
              <a:ext uri="{FF2B5EF4-FFF2-40B4-BE49-F238E27FC236}">
                <a16:creationId xmlns:a16="http://schemas.microsoft.com/office/drawing/2014/main" id="{CC5AB590-7931-17B0-D656-817F3953F0C3}"/>
              </a:ext>
            </a:extLst>
          </p:cNvPr>
          <p:cNvSpPr>
            <a:spLocks noGrp="1"/>
          </p:cNvSpPr>
          <p:nvPr>
            <p:ph idx="1"/>
          </p:nvPr>
        </p:nvSpPr>
        <p:spPr>
          <a:xfrm>
            <a:off x="720000" y="1979089"/>
            <a:ext cx="10753200" cy="41978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5">
            <a:extLst>
              <a:ext uri="{FF2B5EF4-FFF2-40B4-BE49-F238E27FC236}">
                <a16:creationId xmlns:a16="http://schemas.microsoft.com/office/drawing/2014/main" id="{F9D60AA1-2239-5E26-86CB-C413FCDFD11A}"/>
              </a:ext>
            </a:extLst>
          </p:cNvPr>
          <p:cNvSpPr>
            <a:spLocks noGrp="1"/>
          </p:cNvSpPr>
          <p:nvPr>
            <p:ph type="sldNum" sz="quarter" idx="4"/>
          </p:nvPr>
        </p:nvSpPr>
        <p:spPr>
          <a:xfrm>
            <a:off x="8854691" y="6356350"/>
            <a:ext cx="2493818" cy="365125"/>
          </a:xfrm>
          <a:prstGeom prst="rect">
            <a:avLst/>
          </a:prstGeom>
        </p:spPr>
        <p:txBody>
          <a:bodyPr vert="horz" lIns="0" tIns="0" rIns="0" bIns="0" rtlCol="0" anchor="ctr"/>
          <a:lstStyle>
            <a:lvl1pPr algn="r">
              <a:defRPr sz="1200" b="0" i="0">
                <a:solidFill>
                  <a:schemeClr val="tx1"/>
                </a:solidFill>
                <a:latin typeface="Georgia" panose="02040502050405020303" pitchFamily="18" charset="0"/>
              </a:defRPr>
            </a:lvl1pPr>
          </a:lstStyle>
          <a:p>
            <a:fld id="{066BCEA9-4EE6-0946-ABE0-0FBD23C750CA}" type="slidenum">
              <a:rPr lang="en-US" smtClean="0"/>
              <a:pPr/>
              <a:t>‹#›</a:t>
            </a:fld>
            <a:endParaRPr lang="en-US"/>
          </a:p>
        </p:txBody>
      </p:sp>
    </p:spTree>
    <p:extLst>
      <p:ext uri="{BB962C8B-B14F-4D97-AF65-F5344CB8AC3E}">
        <p14:creationId xmlns:p14="http://schemas.microsoft.com/office/powerpoint/2010/main" val="3646298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73B6D-5CC3-B62C-281A-36C306222E1C}"/>
              </a:ext>
            </a:extLst>
          </p:cNvPr>
          <p:cNvSpPr>
            <a:spLocks noGrp="1"/>
          </p:cNvSpPr>
          <p:nvPr>
            <p:ph type="title" hasCustomPrompt="1"/>
          </p:nvPr>
        </p:nvSpPr>
        <p:spPr/>
        <p:txBody>
          <a:bodyPr anchor="ctr"/>
          <a:lstStyle/>
          <a:p>
            <a:r>
              <a:rPr lang="en-GB"/>
              <a:t>CLICK TO EDIT MASTER</a:t>
            </a:r>
            <a:br>
              <a:rPr lang="en-GB"/>
            </a:br>
            <a:r>
              <a:rPr lang="en-GB"/>
              <a:t>TITLE STYLE</a:t>
            </a:r>
            <a:endParaRPr lang="en-US"/>
          </a:p>
        </p:txBody>
      </p:sp>
      <p:sp>
        <p:nvSpPr>
          <p:cNvPr id="3" name="Content Placeholder 2">
            <a:extLst>
              <a:ext uri="{FF2B5EF4-FFF2-40B4-BE49-F238E27FC236}">
                <a16:creationId xmlns:a16="http://schemas.microsoft.com/office/drawing/2014/main" id="{9DF4F9F7-9FFD-6DE8-C68B-004F4E32ED82}"/>
              </a:ext>
            </a:extLst>
          </p:cNvPr>
          <p:cNvSpPr>
            <a:spLocks noGrp="1"/>
          </p:cNvSpPr>
          <p:nvPr>
            <p:ph sz="half" idx="1"/>
          </p:nvPr>
        </p:nvSpPr>
        <p:spPr>
          <a:xfrm>
            <a:off x="720000" y="1980000"/>
            <a:ext cx="5299800" cy="4197872"/>
          </a:xfrm>
        </p:spPr>
        <p:txBody>
          <a:bodyPr>
            <a:normAutofit/>
          </a:bodyPr>
          <a:lstStyle>
            <a:lvl1pPr marL="0" indent="0">
              <a:buFont typeface="Arial" panose="020B0604020202020204" pitchFamily="34" charset="0"/>
              <a:buNone/>
              <a:defRPr sz="2200"/>
            </a:lvl1pPr>
          </a:lstStyle>
          <a:p>
            <a:pPr lvl="0"/>
            <a:r>
              <a:rPr lang="en-GB"/>
              <a:t>Click to edit Master text styles</a:t>
            </a:r>
          </a:p>
        </p:txBody>
      </p:sp>
      <p:sp>
        <p:nvSpPr>
          <p:cNvPr id="11" name="Picture Placeholder 10">
            <a:extLst>
              <a:ext uri="{FF2B5EF4-FFF2-40B4-BE49-F238E27FC236}">
                <a16:creationId xmlns:a16="http://schemas.microsoft.com/office/drawing/2014/main" id="{0B2675A0-CF20-1707-FC7F-857888E61592}"/>
              </a:ext>
            </a:extLst>
          </p:cNvPr>
          <p:cNvSpPr>
            <a:spLocks noGrp="1"/>
          </p:cNvSpPr>
          <p:nvPr>
            <p:ph type="pic" sz="quarter" idx="10"/>
          </p:nvPr>
        </p:nvSpPr>
        <p:spPr>
          <a:xfrm>
            <a:off x="6096000" y="0"/>
            <a:ext cx="6096000" cy="6858000"/>
          </a:xfrm>
          <a:custGeom>
            <a:avLst/>
            <a:gdLst>
              <a:gd name="connsiteX0" fmla="*/ 2893203 w 6096000"/>
              <a:gd name="connsiteY0" fmla="*/ 0 h 6858000"/>
              <a:gd name="connsiteX1" fmla="*/ 6096000 w 6096000"/>
              <a:gd name="connsiteY1" fmla="*/ 0 h 6858000"/>
              <a:gd name="connsiteX2" fmla="*/ 6096000 w 6096000"/>
              <a:gd name="connsiteY2" fmla="*/ 6858000 h 6858000"/>
              <a:gd name="connsiteX3" fmla="*/ 3381742 w 6096000"/>
              <a:gd name="connsiteY3" fmla="*/ 6858000 h 6858000"/>
              <a:gd name="connsiteX4" fmla="*/ 0 w 6096000"/>
              <a:gd name="connsiteY4" fmla="*/ 48339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893203" y="0"/>
                </a:moveTo>
                <a:lnTo>
                  <a:pt x="6096000" y="0"/>
                </a:lnTo>
                <a:lnTo>
                  <a:pt x="6096000" y="6858000"/>
                </a:lnTo>
                <a:lnTo>
                  <a:pt x="3381742" y="6858000"/>
                </a:lnTo>
                <a:lnTo>
                  <a:pt x="0" y="4833983"/>
                </a:lnTo>
                <a:close/>
              </a:path>
            </a:pathLst>
          </a:custGeom>
          <a:solidFill>
            <a:schemeClr val="bg2"/>
          </a:solidFill>
        </p:spPr>
        <p:txBody>
          <a:bodyPr wrap="square">
            <a:noAutofit/>
          </a:bodyPr>
          <a:lstStyle/>
          <a:p>
            <a:endParaRPr lang="en-US"/>
          </a:p>
        </p:txBody>
      </p:sp>
      <p:sp>
        <p:nvSpPr>
          <p:cNvPr id="8" name="Slide Number Placeholder 5">
            <a:extLst>
              <a:ext uri="{FF2B5EF4-FFF2-40B4-BE49-F238E27FC236}">
                <a16:creationId xmlns:a16="http://schemas.microsoft.com/office/drawing/2014/main" id="{C77B7148-4814-79B0-E546-65084661539F}"/>
              </a:ext>
            </a:extLst>
          </p:cNvPr>
          <p:cNvSpPr>
            <a:spLocks noGrp="1"/>
          </p:cNvSpPr>
          <p:nvPr>
            <p:ph type="sldNum" sz="quarter" idx="4"/>
          </p:nvPr>
        </p:nvSpPr>
        <p:spPr>
          <a:xfrm>
            <a:off x="8854691" y="6356350"/>
            <a:ext cx="2493818" cy="365125"/>
          </a:xfrm>
          <a:prstGeom prst="rect">
            <a:avLst/>
          </a:prstGeom>
        </p:spPr>
        <p:txBody>
          <a:bodyPr vert="horz" lIns="0" tIns="0" rIns="0" bIns="0" rtlCol="0" anchor="ctr"/>
          <a:lstStyle>
            <a:lvl1pPr algn="r">
              <a:defRPr sz="1200" b="0" i="0">
                <a:solidFill>
                  <a:schemeClr val="tx1"/>
                </a:solidFill>
                <a:latin typeface="Georgia" panose="02040502050405020303" pitchFamily="18" charset="0"/>
              </a:defRPr>
            </a:lvl1pPr>
          </a:lstStyle>
          <a:p>
            <a:fld id="{066BCEA9-4EE6-0946-ABE0-0FBD23C750CA}" type="slidenum">
              <a:rPr lang="en-US" smtClean="0"/>
              <a:pPr/>
              <a:t>‹#›</a:t>
            </a:fld>
            <a:endParaRPr lang="en-US"/>
          </a:p>
        </p:txBody>
      </p:sp>
    </p:spTree>
    <p:extLst>
      <p:ext uri="{BB962C8B-B14F-4D97-AF65-F5344CB8AC3E}">
        <p14:creationId xmlns:p14="http://schemas.microsoft.com/office/powerpoint/2010/main" val="2472184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content_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0BC972B-C005-0061-9C83-9C7EE0F5C466}"/>
              </a:ext>
            </a:extLst>
          </p:cNvPr>
          <p:cNvSpPr>
            <a:spLocks noGrp="1"/>
          </p:cNvSpPr>
          <p:nvPr>
            <p:ph type="pic" sz="quarter" idx="10"/>
          </p:nvPr>
        </p:nvSpPr>
        <p:spPr>
          <a:xfrm>
            <a:off x="4679090" y="349552"/>
            <a:ext cx="7512910" cy="6508449"/>
          </a:xfrm>
          <a:custGeom>
            <a:avLst/>
            <a:gdLst>
              <a:gd name="connsiteX0" fmla="*/ 3774232 w 7512910"/>
              <a:gd name="connsiteY0" fmla="*/ 0 h 6508449"/>
              <a:gd name="connsiteX1" fmla="*/ 7512910 w 7512910"/>
              <a:gd name="connsiteY1" fmla="*/ 2168049 h 6508449"/>
              <a:gd name="connsiteX2" fmla="*/ 7512910 w 7512910"/>
              <a:gd name="connsiteY2" fmla="*/ 6508449 h 6508449"/>
              <a:gd name="connsiteX3" fmla="*/ 0 w 7512910"/>
              <a:gd name="connsiteY3" fmla="*/ 6508449 h 6508449"/>
            </a:gdLst>
            <a:ahLst/>
            <a:cxnLst>
              <a:cxn ang="0">
                <a:pos x="connsiteX0" y="connsiteY0"/>
              </a:cxn>
              <a:cxn ang="0">
                <a:pos x="connsiteX1" y="connsiteY1"/>
              </a:cxn>
              <a:cxn ang="0">
                <a:pos x="connsiteX2" y="connsiteY2"/>
              </a:cxn>
              <a:cxn ang="0">
                <a:pos x="connsiteX3" y="connsiteY3"/>
              </a:cxn>
            </a:cxnLst>
            <a:rect l="l" t="t" r="r" b="b"/>
            <a:pathLst>
              <a:path w="7512910" h="6508449">
                <a:moveTo>
                  <a:pt x="3774232" y="0"/>
                </a:moveTo>
                <a:lnTo>
                  <a:pt x="7512910" y="2168049"/>
                </a:lnTo>
                <a:lnTo>
                  <a:pt x="7512910" y="6508449"/>
                </a:lnTo>
                <a:lnTo>
                  <a:pt x="0" y="6508449"/>
                </a:lnTo>
                <a:close/>
              </a:path>
            </a:pathLst>
          </a:custGeom>
          <a:solidFill>
            <a:schemeClr val="bg2"/>
          </a:solidFill>
        </p:spPr>
        <p:txBody>
          <a:bodyPr wrap="square">
            <a:noAutofit/>
          </a:bodyPr>
          <a:lstStyle/>
          <a:p>
            <a:endParaRPr lang="en-US"/>
          </a:p>
        </p:txBody>
      </p:sp>
      <p:sp>
        <p:nvSpPr>
          <p:cNvPr id="2" name="Title 1">
            <a:extLst>
              <a:ext uri="{FF2B5EF4-FFF2-40B4-BE49-F238E27FC236}">
                <a16:creationId xmlns:a16="http://schemas.microsoft.com/office/drawing/2014/main" id="{80073B6D-5CC3-B62C-281A-36C306222E1C}"/>
              </a:ext>
            </a:extLst>
          </p:cNvPr>
          <p:cNvSpPr>
            <a:spLocks noGrp="1"/>
          </p:cNvSpPr>
          <p:nvPr>
            <p:ph type="title" hasCustomPrompt="1"/>
          </p:nvPr>
        </p:nvSpPr>
        <p:spPr/>
        <p:txBody>
          <a:bodyPr anchor="ctr"/>
          <a:lstStyle/>
          <a:p>
            <a:r>
              <a:rPr lang="en-GB"/>
              <a:t>CLICK TO EDIT MASTER</a:t>
            </a:r>
            <a:br>
              <a:rPr lang="en-GB"/>
            </a:br>
            <a:r>
              <a:rPr lang="en-GB"/>
              <a:t>TITLE STYLE</a:t>
            </a:r>
            <a:endParaRPr lang="en-US"/>
          </a:p>
        </p:txBody>
      </p:sp>
      <p:sp>
        <p:nvSpPr>
          <p:cNvPr id="3" name="Content Placeholder 2">
            <a:extLst>
              <a:ext uri="{FF2B5EF4-FFF2-40B4-BE49-F238E27FC236}">
                <a16:creationId xmlns:a16="http://schemas.microsoft.com/office/drawing/2014/main" id="{9DF4F9F7-9FFD-6DE8-C68B-004F4E32ED82}"/>
              </a:ext>
            </a:extLst>
          </p:cNvPr>
          <p:cNvSpPr>
            <a:spLocks noGrp="1"/>
          </p:cNvSpPr>
          <p:nvPr>
            <p:ph sz="half" idx="1" hasCustomPrompt="1"/>
          </p:nvPr>
        </p:nvSpPr>
        <p:spPr>
          <a:xfrm>
            <a:off x="720000" y="1980000"/>
            <a:ext cx="5299800" cy="4197872"/>
          </a:xfrm>
        </p:spPr>
        <p:txBody>
          <a:bodyPr>
            <a:normAutofit/>
          </a:bodyPr>
          <a:lstStyle>
            <a:lvl1pPr marL="342900" indent="-342900">
              <a:buFont typeface="Arial" panose="020B0604020202020204" pitchFamily="34" charset="0"/>
              <a:buChar char="•"/>
              <a:defRPr sz="2200"/>
            </a:lvl1pPr>
          </a:lstStyle>
          <a:p>
            <a:pPr lvl="0"/>
            <a:r>
              <a:rPr lang="en-GB"/>
              <a:t>Click to edit Master bullet text styles</a:t>
            </a:r>
          </a:p>
        </p:txBody>
      </p:sp>
      <p:sp>
        <p:nvSpPr>
          <p:cNvPr id="8" name="Slide Number Placeholder 5">
            <a:extLst>
              <a:ext uri="{FF2B5EF4-FFF2-40B4-BE49-F238E27FC236}">
                <a16:creationId xmlns:a16="http://schemas.microsoft.com/office/drawing/2014/main" id="{C77B7148-4814-79B0-E546-65084661539F}"/>
              </a:ext>
            </a:extLst>
          </p:cNvPr>
          <p:cNvSpPr>
            <a:spLocks noGrp="1"/>
          </p:cNvSpPr>
          <p:nvPr>
            <p:ph type="sldNum" sz="quarter" idx="4"/>
          </p:nvPr>
        </p:nvSpPr>
        <p:spPr>
          <a:xfrm>
            <a:off x="8854691" y="6356350"/>
            <a:ext cx="2493818" cy="365125"/>
          </a:xfrm>
          <a:prstGeom prst="rect">
            <a:avLst/>
          </a:prstGeom>
        </p:spPr>
        <p:txBody>
          <a:bodyPr vert="horz" lIns="0" tIns="0" rIns="0" bIns="0" rtlCol="0" anchor="ctr"/>
          <a:lstStyle>
            <a:lvl1pPr algn="r">
              <a:defRPr sz="1200" b="0" i="0">
                <a:solidFill>
                  <a:schemeClr val="tx1"/>
                </a:solidFill>
                <a:latin typeface="Georgia" panose="02040502050405020303" pitchFamily="18" charset="0"/>
              </a:defRPr>
            </a:lvl1pPr>
          </a:lstStyle>
          <a:p>
            <a:fld id="{066BCEA9-4EE6-0946-ABE0-0FBD23C750CA}" type="slidenum">
              <a:rPr lang="en-US" smtClean="0"/>
              <a:pPr/>
              <a:t>‹#›</a:t>
            </a:fld>
            <a:endParaRPr lang="en-US"/>
          </a:p>
        </p:txBody>
      </p:sp>
    </p:spTree>
    <p:extLst>
      <p:ext uri="{BB962C8B-B14F-4D97-AF65-F5344CB8AC3E}">
        <p14:creationId xmlns:p14="http://schemas.microsoft.com/office/powerpoint/2010/main" val="3406347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73B6D-5CC3-B62C-281A-36C306222E1C}"/>
              </a:ext>
            </a:extLst>
          </p:cNvPr>
          <p:cNvSpPr>
            <a:spLocks noGrp="1"/>
          </p:cNvSpPr>
          <p:nvPr>
            <p:ph type="title" hasCustomPrompt="1"/>
          </p:nvPr>
        </p:nvSpPr>
        <p:spPr/>
        <p:txBody>
          <a:bodyPr anchor="ctr"/>
          <a:lstStyle/>
          <a:p>
            <a:r>
              <a:rPr lang="en-GB"/>
              <a:t>CLICK TO EDIT MASTER</a:t>
            </a:r>
            <a:br>
              <a:rPr lang="en-GB"/>
            </a:br>
            <a:r>
              <a:rPr lang="en-GB"/>
              <a:t>TITLE STYLE</a:t>
            </a:r>
            <a:endParaRPr lang="en-US"/>
          </a:p>
        </p:txBody>
      </p:sp>
      <p:sp>
        <p:nvSpPr>
          <p:cNvPr id="3" name="Content Placeholder 2">
            <a:extLst>
              <a:ext uri="{FF2B5EF4-FFF2-40B4-BE49-F238E27FC236}">
                <a16:creationId xmlns:a16="http://schemas.microsoft.com/office/drawing/2014/main" id="{9DF4F9F7-9FFD-6DE8-C68B-004F4E32ED82}"/>
              </a:ext>
            </a:extLst>
          </p:cNvPr>
          <p:cNvSpPr>
            <a:spLocks noGrp="1"/>
          </p:cNvSpPr>
          <p:nvPr>
            <p:ph sz="half" idx="1"/>
          </p:nvPr>
        </p:nvSpPr>
        <p:spPr>
          <a:xfrm>
            <a:off x="720000" y="1980000"/>
            <a:ext cx="5040000" cy="419787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C86B62F-2148-BF99-780A-11379E9A3970}"/>
              </a:ext>
            </a:extLst>
          </p:cNvPr>
          <p:cNvSpPr>
            <a:spLocks noGrp="1"/>
          </p:cNvSpPr>
          <p:nvPr>
            <p:ph sz="half" idx="2"/>
          </p:nvPr>
        </p:nvSpPr>
        <p:spPr>
          <a:xfrm>
            <a:off x="6432002" y="1979091"/>
            <a:ext cx="5040000" cy="419787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5">
            <a:extLst>
              <a:ext uri="{FF2B5EF4-FFF2-40B4-BE49-F238E27FC236}">
                <a16:creationId xmlns:a16="http://schemas.microsoft.com/office/drawing/2014/main" id="{C77B7148-4814-79B0-E546-65084661539F}"/>
              </a:ext>
            </a:extLst>
          </p:cNvPr>
          <p:cNvSpPr>
            <a:spLocks noGrp="1"/>
          </p:cNvSpPr>
          <p:nvPr>
            <p:ph type="sldNum" sz="quarter" idx="4"/>
          </p:nvPr>
        </p:nvSpPr>
        <p:spPr>
          <a:xfrm>
            <a:off x="8854691" y="6356350"/>
            <a:ext cx="2493818" cy="365125"/>
          </a:xfrm>
          <a:prstGeom prst="rect">
            <a:avLst/>
          </a:prstGeom>
        </p:spPr>
        <p:txBody>
          <a:bodyPr vert="horz" lIns="0" tIns="0" rIns="0" bIns="0" rtlCol="0" anchor="ctr"/>
          <a:lstStyle>
            <a:lvl1pPr algn="r">
              <a:defRPr sz="1200" b="0" i="0">
                <a:solidFill>
                  <a:schemeClr val="tx1"/>
                </a:solidFill>
                <a:latin typeface="Georgia" panose="02040502050405020303" pitchFamily="18" charset="0"/>
              </a:defRPr>
            </a:lvl1pPr>
          </a:lstStyle>
          <a:p>
            <a:fld id="{066BCEA9-4EE6-0946-ABE0-0FBD23C750CA}" type="slidenum">
              <a:rPr lang="en-US" smtClean="0"/>
              <a:pPr/>
              <a:t>‹#›</a:t>
            </a:fld>
            <a:endParaRPr lang="en-US"/>
          </a:p>
        </p:txBody>
      </p:sp>
    </p:spTree>
    <p:extLst>
      <p:ext uri="{BB962C8B-B14F-4D97-AF65-F5344CB8AC3E}">
        <p14:creationId xmlns:p14="http://schemas.microsoft.com/office/powerpoint/2010/main" val="96921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E66A66-D391-A1CE-10C5-12E7F60D078B}"/>
              </a:ext>
            </a:extLst>
          </p:cNvPr>
          <p:cNvSpPr>
            <a:spLocks noGrp="1"/>
          </p:cNvSpPr>
          <p:nvPr>
            <p:ph type="title"/>
          </p:nvPr>
        </p:nvSpPr>
        <p:spPr>
          <a:xfrm>
            <a:off x="720000" y="1725003"/>
            <a:ext cx="4655564" cy="1875971"/>
          </a:xfrm>
          <a:prstGeom prst="rect">
            <a:avLst/>
          </a:prstGeom>
        </p:spPr>
        <p:txBody>
          <a:bodyPr vert="horz" wrap="square" lIns="0" tIns="0" rIns="0" bIns="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4C465C8-1022-721D-80EE-2118EA985619}"/>
              </a:ext>
            </a:extLst>
          </p:cNvPr>
          <p:cNvSpPr>
            <a:spLocks noGrp="1"/>
          </p:cNvSpPr>
          <p:nvPr>
            <p:ph type="body" idx="1"/>
          </p:nvPr>
        </p:nvSpPr>
        <p:spPr>
          <a:xfrm>
            <a:off x="720000" y="3724192"/>
            <a:ext cx="10753200" cy="1703996"/>
          </a:xfrm>
          <a:prstGeom prst="rect">
            <a:avLst/>
          </a:prstGeom>
        </p:spPr>
        <p:txBody>
          <a:bodyPr vert="horz" lIns="0" tIns="0" rIns="0" bIns="0" rtlCol="0">
            <a:normAutofit/>
          </a:bodyPr>
          <a:lstStyle/>
          <a:p>
            <a:pPr lvl="0"/>
            <a:r>
              <a:rPr lang="en-GB"/>
              <a:t>Click to edit Master text styles</a:t>
            </a:r>
          </a:p>
        </p:txBody>
      </p:sp>
    </p:spTree>
    <p:extLst>
      <p:ext uri="{BB962C8B-B14F-4D97-AF65-F5344CB8AC3E}">
        <p14:creationId xmlns:p14="http://schemas.microsoft.com/office/powerpoint/2010/main" val="42394601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hdr="0" ftr="0" dt="0"/>
  <p:txStyles>
    <p:titleStyle>
      <a:lvl1pPr algn="l" defTabSz="914400" rtl="0" eaLnBrk="1" latinLnBrk="0" hangingPunct="1">
        <a:lnSpc>
          <a:spcPct val="90000"/>
        </a:lnSpc>
        <a:spcBef>
          <a:spcPct val="0"/>
        </a:spcBef>
        <a:buNone/>
        <a:defRPr sz="4400" b="1" i="0" kern="1200" spc="-150" baseline="0">
          <a:solidFill>
            <a:schemeClr val="bg1"/>
          </a:solidFill>
          <a:latin typeface="Arial Narrow" panose="020B0604020202020204" pitchFamily="34" charset="0"/>
          <a:ea typeface="+mj-ea"/>
          <a:cs typeface="Arial Narrow"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7B532-1B0B-F714-009B-916C53D640CA}"/>
              </a:ext>
            </a:extLst>
          </p:cNvPr>
          <p:cNvSpPr>
            <a:spLocks noGrp="1"/>
          </p:cNvSpPr>
          <p:nvPr>
            <p:ph type="title"/>
          </p:nvPr>
        </p:nvSpPr>
        <p:spPr>
          <a:xfrm>
            <a:off x="720000" y="365125"/>
            <a:ext cx="10753200" cy="1201208"/>
          </a:xfrm>
          <a:prstGeom prst="rect">
            <a:avLst/>
          </a:prstGeom>
        </p:spPr>
        <p:txBody>
          <a:bodyPr vert="horz" lIns="0" tIns="0" rIns="0" bIns="0" rtlCol="0" anchor="ctr">
            <a:normAutofit/>
          </a:bodyPr>
          <a:lstStyle/>
          <a:p>
            <a:r>
              <a:rPr lang="en-GB"/>
              <a:t>CLICK TO EDIT MASTER</a:t>
            </a:r>
            <a:br>
              <a:rPr lang="en-GB"/>
            </a:br>
            <a:r>
              <a:rPr lang="en-GB"/>
              <a:t>TITLE STYLE</a:t>
            </a:r>
            <a:endParaRPr lang="en-US"/>
          </a:p>
        </p:txBody>
      </p:sp>
      <p:sp>
        <p:nvSpPr>
          <p:cNvPr id="3" name="Text Placeholder 2">
            <a:extLst>
              <a:ext uri="{FF2B5EF4-FFF2-40B4-BE49-F238E27FC236}">
                <a16:creationId xmlns:a16="http://schemas.microsoft.com/office/drawing/2014/main" id="{29366142-21BB-3791-A2A6-A7FFE2FB91A4}"/>
              </a:ext>
            </a:extLst>
          </p:cNvPr>
          <p:cNvSpPr>
            <a:spLocks noGrp="1"/>
          </p:cNvSpPr>
          <p:nvPr>
            <p:ph type="body" idx="1"/>
          </p:nvPr>
        </p:nvSpPr>
        <p:spPr>
          <a:xfrm>
            <a:off x="720000" y="1825625"/>
            <a:ext cx="10753200"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2200F2C6-4E76-628F-6D87-8E2ED16B1D8B}"/>
              </a:ext>
            </a:extLst>
          </p:cNvPr>
          <p:cNvSpPr>
            <a:spLocks noGrp="1"/>
          </p:cNvSpPr>
          <p:nvPr>
            <p:ph type="sldNum" sz="quarter" idx="4"/>
          </p:nvPr>
        </p:nvSpPr>
        <p:spPr>
          <a:xfrm>
            <a:off x="8854691" y="6356350"/>
            <a:ext cx="2493818" cy="365125"/>
          </a:xfrm>
          <a:prstGeom prst="rect">
            <a:avLst/>
          </a:prstGeom>
        </p:spPr>
        <p:txBody>
          <a:bodyPr vert="horz" lIns="0" tIns="0" rIns="0" bIns="0" rtlCol="0" anchor="ctr"/>
          <a:lstStyle>
            <a:lvl1pPr algn="r">
              <a:defRPr sz="1200" b="0" i="0">
                <a:solidFill>
                  <a:schemeClr val="tx1"/>
                </a:solidFill>
                <a:latin typeface="Georgia" panose="02040502050405020303" pitchFamily="18" charset="0"/>
              </a:defRPr>
            </a:lvl1pPr>
          </a:lstStyle>
          <a:p>
            <a:fld id="{066BCEA9-4EE6-0946-ABE0-0FBD23C750CA}" type="slidenum">
              <a:rPr lang="en-US" smtClean="0"/>
              <a:pPr/>
              <a:t>‹#›</a:t>
            </a:fld>
            <a:endParaRPr lang="en-US"/>
          </a:p>
        </p:txBody>
      </p:sp>
      <p:sp>
        <p:nvSpPr>
          <p:cNvPr id="4" name="Graphic 4">
            <a:extLst>
              <a:ext uri="{FF2B5EF4-FFF2-40B4-BE49-F238E27FC236}">
                <a16:creationId xmlns:a16="http://schemas.microsoft.com/office/drawing/2014/main" id="{430E0A48-3E7B-EAFD-03D1-8D0610A442CD}"/>
              </a:ext>
            </a:extLst>
          </p:cNvPr>
          <p:cNvSpPr/>
          <p:nvPr userDrawn="1"/>
        </p:nvSpPr>
        <p:spPr>
          <a:xfrm>
            <a:off x="10959525" y="470899"/>
            <a:ext cx="512368" cy="580933"/>
          </a:xfrm>
          <a:custGeom>
            <a:avLst/>
            <a:gdLst>
              <a:gd name="connsiteX0" fmla="*/ 414526 w 512368"/>
              <a:gd name="connsiteY0" fmla="*/ 0 h 580933"/>
              <a:gd name="connsiteX1" fmla="*/ 512368 w 512368"/>
              <a:gd name="connsiteY1" fmla="*/ 0 h 580933"/>
              <a:gd name="connsiteX2" fmla="*/ 512368 w 512368"/>
              <a:gd name="connsiteY2" fmla="*/ 580934 h 580933"/>
              <a:gd name="connsiteX3" fmla="*/ 414526 w 512368"/>
              <a:gd name="connsiteY3" fmla="*/ 580934 h 580933"/>
              <a:gd name="connsiteX4" fmla="*/ 414526 w 512368"/>
              <a:gd name="connsiteY4" fmla="*/ 0 h 580933"/>
              <a:gd name="connsiteX5" fmla="*/ 208392 w 512368"/>
              <a:gd name="connsiteY5" fmla="*/ 567873 h 580933"/>
              <a:gd name="connsiteX6" fmla="*/ 285481 w 512368"/>
              <a:gd name="connsiteY6" fmla="*/ 580934 h 580933"/>
              <a:gd name="connsiteX7" fmla="*/ 367652 w 512368"/>
              <a:gd name="connsiteY7" fmla="*/ 132416 h 580933"/>
              <a:gd name="connsiteX8" fmla="*/ 290563 w 512368"/>
              <a:gd name="connsiteY8" fmla="*/ 119355 h 580933"/>
              <a:gd name="connsiteX9" fmla="*/ 208392 w 512368"/>
              <a:gd name="connsiteY9" fmla="*/ 567873 h 580933"/>
              <a:gd name="connsiteX10" fmla="*/ 0 w 512368"/>
              <a:gd name="connsiteY10" fmla="*/ 552728 h 580933"/>
              <a:gd name="connsiteX11" fmla="*/ 50827 w 512368"/>
              <a:gd name="connsiteY11" fmla="*/ 580934 h 580933"/>
              <a:gd name="connsiteX12" fmla="*/ 213757 w 512368"/>
              <a:gd name="connsiteY12" fmla="*/ 309155 h 580933"/>
              <a:gd name="connsiteX13" fmla="*/ 162930 w 512368"/>
              <a:gd name="connsiteY13" fmla="*/ 280949 h 580933"/>
              <a:gd name="connsiteX14" fmla="*/ 0 w 512368"/>
              <a:gd name="connsiteY14" fmla="*/ 552589 h 58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2368" h="580933">
                <a:moveTo>
                  <a:pt x="414526" y="0"/>
                </a:moveTo>
                <a:lnTo>
                  <a:pt x="512368" y="0"/>
                </a:lnTo>
                <a:lnTo>
                  <a:pt x="512368" y="580934"/>
                </a:lnTo>
                <a:lnTo>
                  <a:pt x="414526" y="580934"/>
                </a:lnTo>
                <a:lnTo>
                  <a:pt x="414526" y="0"/>
                </a:lnTo>
                <a:close/>
                <a:moveTo>
                  <a:pt x="208392" y="567873"/>
                </a:moveTo>
                <a:lnTo>
                  <a:pt x="285481" y="580934"/>
                </a:lnTo>
                <a:lnTo>
                  <a:pt x="367652" y="132416"/>
                </a:lnTo>
                <a:lnTo>
                  <a:pt x="290563" y="119355"/>
                </a:lnTo>
                <a:lnTo>
                  <a:pt x="208392" y="567873"/>
                </a:lnTo>
                <a:close/>
                <a:moveTo>
                  <a:pt x="0" y="552728"/>
                </a:moveTo>
                <a:lnTo>
                  <a:pt x="50827" y="580934"/>
                </a:lnTo>
                <a:lnTo>
                  <a:pt x="213757" y="309155"/>
                </a:lnTo>
                <a:lnTo>
                  <a:pt x="162930" y="280949"/>
                </a:lnTo>
                <a:lnTo>
                  <a:pt x="0" y="552589"/>
                </a:lnTo>
                <a:close/>
              </a:path>
            </a:pathLst>
          </a:custGeom>
          <a:solidFill>
            <a:schemeClr val="tx2"/>
          </a:solidFill>
          <a:ln w="14023" cap="flat">
            <a:noFill/>
            <a:prstDash val="solid"/>
            <a:miter/>
          </a:ln>
        </p:spPr>
        <p:txBody>
          <a:bodyPr rtlCol="0" anchor="ctr"/>
          <a:lstStyle/>
          <a:p>
            <a:endParaRPr lang="en-US"/>
          </a:p>
        </p:txBody>
      </p:sp>
    </p:spTree>
    <p:extLst>
      <p:ext uri="{BB962C8B-B14F-4D97-AF65-F5344CB8AC3E}">
        <p14:creationId xmlns:p14="http://schemas.microsoft.com/office/powerpoint/2010/main" val="194025983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hf hdr="0" ftr="0" dt="0"/>
  <p:txStyles>
    <p:titleStyle>
      <a:lvl1pPr algn="l" defTabSz="914400" rtl="0" eaLnBrk="1" latinLnBrk="0" hangingPunct="1">
        <a:lnSpc>
          <a:spcPct val="90000"/>
        </a:lnSpc>
        <a:spcBef>
          <a:spcPct val="0"/>
        </a:spcBef>
        <a:buNone/>
        <a:defRPr sz="4000" b="1" i="0" kern="1200" spc="-150">
          <a:solidFill>
            <a:schemeClr val="tx2"/>
          </a:solidFill>
          <a:latin typeface="Arial Narrow" panose="020B0604020202020204" pitchFamily="34" charset="0"/>
          <a:ea typeface="+mj-ea"/>
          <a:cs typeface="Arial Narrow" panose="020B0604020202020204" pitchFamily="34" charset="0"/>
        </a:defRPr>
      </a:lvl1pPr>
    </p:titleStyle>
    <p:bodyStyle>
      <a:lvl1pPr marL="0" indent="0" algn="l" defTabSz="914400" rtl="0" eaLnBrk="1" latinLnBrk="0" hangingPunct="1">
        <a:lnSpc>
          <a:spcPct val="100000"/>
        </a:lnSpc>
        <a:spcBef>
          <a:spcPts val="1000"/>
        </a:spcBef>
        <a:spcAft>
          <a:spcPts val="600"/>
        </a:spcAft>
        <a:buFont typeface="Arial" panose="020B0604020202020204" pitchFamily="34" charset="0"/>
        <a:buNone/>
        <a:defRPr sz="2200" b="0" i="0" kern="1200">
          <a:solidFill>
            <a:schemeClr val="tx1"/>
          </a:solidFill>
          <a:latin typeface="Georgia" panose="02040502050405020303" pitchFamily="18" charset="0"/>
          <a:ea typeface="+mn-ea"/>
          <a:cs typeface="+mn-cs"/>
        </a:defRPr>
      </a:lvl1pPr>
      <a:lvl2pPr marL="457200" indent="0" algn="l" defTabSz="914400" rtl="0" eaLnBrk="1" latinLnBrk="0" hangingPunct="1">
        <a:lnSpc>
          <a:spcPct val="100000"/>
        </a:lnSpc>
        <a:spcBef>
          <a:spcPts val="500"/>
        </a:spcBef>
        <a:spcAft>
          <a:spcPts val="600"/>
        </a:spcAft>
        <a:buFont typeface="Arial" panose="020B0604020202020204" pitchFamily="34" charset="0"/>
        <a:buNone/>
        <a:defRPr sz="2000" b="0" i="0" kern="1200">
          <a:solidFill>
            <a:schemeClr val="tx1"/>
          </a:solidFill>
          <a:latin typeface="Georgia" panose="02040502050405020303" pitchFamily="18" charset="0"/>
          <a:ea typeface="+mn-ea"/>
          <a:cs typeface="+mn-cs"/>
        </a:defRPr>
      </a:lvl2pPr>
      <a:lvl3pPr marL="914400" indent="0" algn="l" defTabSz="914400" rtl="0" eaLnBrk="1" latinLnBrk="0" hangingPunct="1">
        <a:lnSpc>
          <a:spcPct val="100000"/>
        </a:lnSpc>
        <a:spcBef>
          <a:spcPts val="500"/>
        </a:spcBef>
        <a:spcAft>
          <a:spcPts val="600"/>
        </a:spcAft>
        <a:buFont typeface="Arial" panose="020B0604020202020204" pitchFamily="34" charset="0"/>
        <a:buNone/>
        <a:defRPr sz="1800" b="0" i="0" kern="1200">
          <a:solidFill>
            <a:schemeClr val="tx1"/>
          </a:solidFill>
          <a:latin typeface="Georgia" panose="02040502050405020303" pitchFamily="18" charset="0"/>
          <a:ea typeface="+mn-ea"/>
          <a:cs typeface="+mn-cs"/>
        </a:defRPr>
      </a:lvl3pPr>
      <a:lvl4pPr marL="1371600" indent="0" algn="l" defTabSz="914400" rtl="0" eaLnBrk="1" latinLnBrk="0" hangingPunct="1">
        <a:lnSpc>
          <a:spcPct val="100000"/>
        </a:lnSpc>
        <a:spcBef>
          <a:spcPts val="500"/>
        </a:spcBef>
        <a:spcAft>
          <a:spcPts val="600"/>
        </a:spcAft>
        <a:buFont typeface="Arial" panose="020B0604020202020204" pitchFamily="34" charset="0"/>
        <a:buNone/>
        <a:defRPr sz="1600" b="0" i="0" kern="1200">
          <a:solidFill>
            <a:schemeClr val="tx1"/>
          </a:solidFill>
          <a:latin typeface="Georgia" panose="02040502050405020303" pitchFamily="18" charset="0"/>
          <a:ea typeface="+mn-ea"/>
          <a:cs typeface="+mn-cs"/>
        </a:defRPr>
      </a:lvl4pPr>
      <a:lvl5pPr marL="1828800" indent="0" algn="l" defTabSz="914400" rtl="0" eaLnBrk="1" latinLnBrk="0" hangingPunct="1">
        <a:lnSpc>
          <a:spcPct val="100000"/>
        </a:lnSpc>
        <a:spcBef>
          <a:spcPts val="500"/>
        </a:spcBef>
        <a:spcAft>
          <a:spcPts val="600"/>
        </a:spcAft>
        <a:buFont typeface="Arial" panose="020B0604020202020204" pitchFamily="34" charset="0"/>
        <a:buNone/>
        <a:defRPr sz="1600" b="0"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7.xml"/><Relationship Id="rId1" Type="http://schemas.openxmlformats.org/officeDocument/2006/relationships/video" Target="https://www.youtube.com/embed/vfaYkAHTIaY?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https://foundations.org.uk/wp-content/uploads/2024/09/enablers-involving-families-reducing-parental-conflict-service-planning.pdf" TargetMode="External"/><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s://foundations.org.uk/wp-content/uploads/2024/09/enablers-involving-families-reducing-parental-conflict-service-planning.pdf"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foundations.org.uk/about-us/edie/"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www.iriss.org.uk/resources/tools/co-production-project-planner" TargetMode="External"/><Relationship Id="rId3" Type="http://schemas.openxmlformats.org/officeDocument/2006/relationships/diagramLayout" Target="../diagrams/layout1.xml"/><Relationship Id="rId7" Type="http://schemas.openxmlformats.org/officeDocument/2006/relationships/hyperlink" Target="https://www.designcouncil.org.uk/our-resources/the-double-diamond/" TargetMode="Externa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7.xml"/><Relationship Id="rId1" Type="http://schemas.openxmlformats.org/officeDocument/2006/relationships/video" Target="https://www.youtube.com/embed/4TkUsciv2N0?feature=oembed" TargetMode="Externa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FA7EC65-D6AB-C748-5583-B4C5D12F212A}"/>
              </a:ext>
            </a:extLst>
          </p:cNvPr>
          <p:cNvSpPr>
            <a:spLocks noGrp="1"/>
          </p:cNvSpPr>
          <p:nvPr>
            <p:ph type="title"/>
          </p:nvPr>
        </p:nvSpPr>
        <p:spPr>
          <a:xfrm>
            <a:off x="706664" y="2531422"/>
            <a:ext cx="4655564" cy="1398116"/>
          </a:xfrm>
        </p:spPr>
        <p:txBody>
          <a:bodyPr/>
          <a:lstStyle/>
          <a:p>
            <a:r>
              <a:rPr lang="en-US" cap="all" dirty="0"/>
              <a:t>Involving Families in Reducing Parental Conflict Service Planning</a:t>
            </a:r>
            <a:br>
              <a:rPr lang="en-US" dirty="0"/>
            </a:br>
            <a:r>
              <a:rPr lang="en-US" sz="4000" b="0" dirty="0">
                <a:latin typeface="Georgia" panose="02040502050405020303" pitchFamily="18" charset="0"/>
              </a:rPr>
              <a:t>Local area projects</a:t>
            </a:r>
          </a:p>
        </p:txBody>
      </p:sp>
      <p:pic>
        <p:nvPicPr>
          <p:cNvPr id="4" name="Audio 3">
            <a:extLst>
              <a:ext uri="{FF2B5EF4-FFF2-40B4-BE49-F238E27FC236}">
                <a16:creationId xmlns:a16="http://schemas.microsoft.com/office/drawing/2014/main" id="{DA4426EB-E5AE-A820-9EC9-9D7A8B7300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664" y="5060949"/>
            <a:ext cx="1098664" cy="1153092"/>
          </a:xfrm>
          <a:prstGeom prst="rect">
            <a:avLst/>
          </a:prstGeom>
          <a:ln>
            <a:solidFill>
              <a:schemeClr val="bg2"/>
            </a:solidFill>
          </a:ln>
        </p:spPr>
      </p:pic>
      <p:pic>
        <p:nvPicPr>
          <p:cNvPr id="7" name="Picture Placeholder 6" descr="A person holding a child with a teddy bear">
            <a:extLst>
              <a:ext uri="{FF2B5EF4-FFF2-40B4-BE49-F238E27FC236}">
                <a16:creationId xmlns:a16="http://schemas.microsoft.com/office/drawing/2014/main" id="{60E24649-2C19-CA75-D5AF-E6FCA90495D2}"/>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15856" r="15856"/>
          <a:stretch>
            <a:fillRect/>
          </a:stretch>
        </p:blipFill>
        <p:spPr>
          <a:xfrm>
            <a:off x="5167838" y="0"/>
            <a:ext cx="7024162" cy="6858000"/>
          </a:xfrm>
        </p:spPr>
      </p:pic>
    </p:spTree>
    <p:extLst>
      <p:ext uri="{BB962C8B-B14F-4D97-AF65-F5344CB8AC3E}">
        <p14:creationId xmlns:p14="http://schemas.microsoft.com/office/powerpoint/2010/main" val="1739632318"/>
      </p:ext>
    </p:extLst>
  </p:cSld>
  <p:clrMapOvr>
    <a:masterClrMapping/>
  </p:clrMapOvr>
  <mc:AlternateContent xmlns:mc="http://schemas.openxmlformats.org/markup-compatibility/2006" xmlns:p14="http://schemas.microsoft.com/office/powerpoint/2010/main">
    <mc:Choice Requires="p14">
      <p:transition spd="slow" p14:dur="2000" advTm="12869"/>
    </mc:Choice>
    <mc:Fallback xmlns="">
      <p:transition spd="slow" advTm="1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9BA9-F065-62D3-CA73-D544E19C9B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3705BC-FB98-5D3A-4450-24C3CD418912}"/>
              </a:ext>
            </a:extLst>
          </p:cNvPr>
          <p:cNvSpPr>
            <a:spLocks noGrp="1"/>
          </p:cNvSpPr>
          <p:nvPr>
            <p:ph type="title"/>
          </p:nvPr>
        </p:nvSpPr>
        <p:spPr/>
        <p:txBody>
          <a:bodyPr>
            <a:normAutofit/>
          </a:bodyPr>
          <a:lstStyle/>
          <a:p>
            <a:r>
              <a:rPr lang="en-US" sz="4400">
                <a:latin typeface="Arial Narrow"/>
              </a:rPr>
              <a:t>HARINGEY</a:t>
            </a:r>
            <a:endParaRPr lang="en-US" sz="4400"/>
          </a:p>
        </p:txBody>
      </p:sp>
      <p:sp>
        <p:nvSpPr>
          <p:cNvPr id="2" name="Content Placeholder 1">
            <a:extLst>
              <a:ext uri="{FF2B5EF4-FFF2-40B4-BE49-F238E27FC236}">
                <a16:creationId xmlns:a16="http://schemas.microsoft.com/office/drawing/2014/main" id="{C1D219E0-C93E-2BB9-A7E9-30DA3FC0121E}"/>
              </a:ext>
            </a:extLst>
          </p:cNvPr>
          <p:cNvSpPr>
            <a:spLocks noGrp="1"/>
          </p:cNvSpPr>
          <p:nvPr>
            <p:ph idx="1"/>
          </p:nvPr>
        </p:nvSpPr>
        <p:spPr>
          <a:xfrm>
            <a:off x="524015" y="1218279"/>
            <a:ext cx="11143969" cy="5506948"/>
          </a:xfrm>
        </p:spPr>
        <p:txBody>
          <a:bodyPr vert="horz" lIns="251999" tIns="251999" rIns="251999" bIns="251999" rtlCol="0" anchor="t">
            <a:noAutofit/>
          </a:bodyPr>
          <a:lstStyle/>
          <a:p>
            <a:r>
              <a:rPr lang="en-GB" sz="2400">
                <a:latin typeface="Georgia"/>
              </a:rPr>
              <a:t>"Closing the circle and keeping the golden thread going."</a:t>
            </a:r>
            <a:endParaRPr lang="en-US" sz="2400">
              <a:latin typeface="Georgia"/>
            </a:endParaRPr>
          </a:p>
          <a:p>
            <a:r>
              <a:rPr lang="en-GB">
                <a:latin typeface="Georgia"/>
              </a:rPr>
              <a:t>The project aims:</a:t>
            </a:r>
            <a:endParaRPr lang="en-GB"/>
          </a:p>
          <a:p>
            <a:pPr marL="457200" indent="-457200">
              <a:buFont typeface="+mj-lt"/>
              <a:buAutoNum type="arabicPeriod"/>
            </a:pPr>
            <a:r>
              <a:rPr lang="en-GB">
                <a:latin typeface="Georgia"/>
              </a:rPr>
              <a:t>Deliver </a:t>
            </a:r>
            <a:r>
              <a:rPr lang="en-GB" b="1">
                <a:latin typeface="Georgia"/>
              </a:rPr>
              <a:t>inclusive</a:t>
            </a:r>
            <a:r>
              <a:rPr lang="en-GB">
                <a:latin typeface="Georgia"/>
              </a:rPr>
              <a:t> and </a:t>
            </a:r>
            <a:r>
              <a:rPr lang="en-GB" b="1">
                <a:latin typeface="Georgia"/>
              </a:rPr>
              <a:t>accessible family relationship support</a:t>
            </a:r>
            <a:r>
              <a:rPr lang="en-GB">
                <a:latin typeface="Georgia"/>
              </a:rPr>
              <a:t> across Haringey</a:t>
            </a:r>
          </a:p>
          <a:p>
            <a:pPr marL="457200" indent="-457200">
              <a:buFont typeface="+mj-lt"/>
              <a:buAutoNum type="arabicPeriod"/>
            </a:pPr>
            <a:r>
              <a:rPr lang="en-GB">
                <a:latin typeface="Georgia"/>
              </a:rPr>
              <a:t>To learn from our diverse Parent Carer Voices about what a </a:t>
            </a:r>
            <a:r>
              <a:rPr lang="en-GB" b="1">
                <a:latin typeface="Georgia"/>
              </a:rPr>
              <a:t>universal</a:t>
            </a:r>
            <a:r>
              <a:rPr lang="en-GB">
                <a:latin typeface="Georgia"/>
              </a:rPr>
              <a:t> reducing conflict offer should look like so that this can be </a:t>
            </a:r>
            <a:r>
              <a:rPr lang="en-GB" b="1">
                <a:latin typeface="Georgia"/>
              </a:rPr>
              <a:t>embedded in service planning</a:t>
            </a:r>
          </a:p>
          <a:p>
            <a:pPr marL="457200" indent="-457200">
              <a:buFont typeface="+mj-lt"/>
              <a:buAutoNum type="arabicPeriod"/>
            </a:pPr>
            <a:r>
              <a:rPr lang="en-GB">
                <a:latin typeface="Georgia"/>
              </a:rPr>
              <a:t>To understand from our parents what a </a:t>
            </a:r>
            <a:r>
              <a:rPr lang="en-GB" b="1">
                <a:latin typeface="Georgia"/>
              </a:rPr>
              <a:t>universal digital and physical footprint </a:t>
            </a:r>
            <a:r>
              <a:rPr lang="en-GB">
                <a:latin typeface="Georgia"/>
              </a:rPr>
              <a:t>should look like for families experiencing conflict.</a:t>
            </a:r>
          </a:p>
          <a:p>
            <a:endParaRPr lang="en-GB"/>
          </a:p>
          <a:p>
            <a:endParaRPr lang="en-GB"/>
          </a:p>
          <a:p>
            <a:endParaRPr lang="en-GB" sz="2400"/>
          </a:p>
          <a:p>
            <a:endParaRPr lang="en-US" sz="2000"/>
          </a:p>
        </p:txBody>
      </p:sp>
    </p:spTree>
    <p:extLst>
      <p:ext uri="{BB962C8B-B14F-4D97-AF65-F5344CB8AC3E}">
        <p14:creationId xmlns:p14="http://schemas.microsoft.com/office/powerpoint/2010/main" val="1155738616"/>
      </p:ext>
    </p:extLst>
  </p:cSld>
  <p:clrMapOvr>
    <a:masterClrMapping/>
  </p:clrMapOvr>
  <mc:AlternateContent xmlns:mc="http://schemas.openxmlformats.org/markup-compatibility/2006" xmlns:p14="http://schemas.microsoft.com/office/powerpoint/2010/main">
    <mc:Choice Requires="p14">
      <p:transition spd="slow" p14:dur="2000" advTm="3209"/>
    </mc:Choice>
    <mc:Fallback xmlns="">
      <p:transition spd="slow" advTm="320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1AC0E-1827-075A-B83D-A3EB7DFD8A6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780382B-4E09-AF49-3499-8A4FFA5A3CCB}"/>
              </a:ext>
            </a:extLst>
          </p:cNvPr>
          <p:cNvSpPr txBox="1"/>
          <p:nvPr/>
        </p:nvSpPr>
        <p:spPr>
          <a:xfrm>
            <a:off x="697535" y="2372820"/>
            <a:ext cx="4124459"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Georgia"/>
                <a:ea typeface="Calibri"/>
                <a:cs typeface="Calibri"/>
              </a:rPr>
              <a:t>Watch </a:t>
            </a:r>
            <a:r>
              <a:rPr lang="en-GB" sz="2400">
                <a:latin typeface="Georgia"/>
                <a:ea typeface="Calibri"/>
                <a:cs typeface="Calibri"/>
              </a:rPr>
              <a:t>▶ </a:t>
            </a:r>
            <a:r>
              <a:rPr lang="en-GB" sz="2400">
                <a:latin typeface="Georgia"/>
              </a:rPr>
              <a:t>Emma Higgins, Lead for Supporting Families and Reducing Parental Conflict at Haringey Council explains the project in more detail.</a:t>
            </a:r>
            <a:endParaRPr lang="en-GB" sz="2400"/>
          </a:p>
          <a:p>
            <a:endParaRPr lang="en-US" sz="2000">
              <a:solidFill>
                <a:srgbClr val="0E2841"/>
              </a:solidFill>
              <a:latin typeface="Calibri"/>
              <a:ea typeface="Calibri"/>
              <a:cs typeface="Calibri"/>
            </a:endParaRPr>
          </a:p>
        </p:txBody>
      </p:sp>
      <p:sp>
        <p:nvSpPr>
          <p:cNvPr id="6" name="Title 2">
            <a:extLst>
              <a:ext uri="{FF2B5EF4-FFF2-40B4-BE49-F238E27FC236}">
                <a16:creationId xmlns:a16="http://schemas.microsoft.com/office/drawing/2014/main" id="{29768AFB-D31D-E578-61AF-CC963D1E669A}"/>
              </a:ext>
            </a:extLst>
          </p:cNvPr>
          <p:cNvSpPr txBox="1">
            <a:spLocks/>
          </p:cNvSpPr>
          <p:nvPr/>
        </p:nvSpPr>
        <p:spPr>
          <a:xfrm>
            <a:off x="697535" y="701280"/>
            <a:ext cx="10753200" cy="1201208"/>
          </a:xfrm>
          <a:prstGeom prst="rect">
            <a:avLst/>
          </a:prstGeom>
        </p:spPr>
        <p:txBody>
          <a:bodyPr>
            <a:normAutofit/>
          </a:bodyPr>
          <a:lstStyle>
            <a:lvl1pPr algn="l" defTabSz="914400" rtl="0" eaLnBrk="1" latinLnBrk="0" hangingPunct="1">
              <a:lnSpc>
                <a:spcPct val="90000"/>
              </a:lnSpc>
              <a:spcBef>
                <a:spcPct val="0"/>
              </a:spcBef>
              <a:buNone/>
              <a:defRPr sz="4000" b="1" i="0" kern="1200" spc="-150">
                <a:solidFill>
                  <a:schemeClr val="tx2"/>
                </a:solidFill>
                <a:latin typeface="Arial Narrow" panose="020B0604020202020204" pitchFamily="34" charset="0"/>
                <a:ea typeface="+mj-ea"/>
                <a:cs typeface="Arial Narrow" panose="020B0604020202020204" pitchFamily="34" charset="0"/>
              </a:defRPr>
            </a:lvl1pPr>
          </a:lstStyle>
          <a:p>
            <a:r>
              <a:rPr lang="en-US" sz="4400">
                <a:latin typeface="Arial Narrow"/>
              </a:rPr>
              <a:t>HARINGEY</a:t>
            </a:r>
            <a:endParaRPr lang="en-US" sz="4400"/>
          </a:p>
        </p:txBody>
      </p:sp>
      <p:pic>
        <p:nvPicPr>
          <p:cNvPr id="2" name="Online Media 1" title="Haringey: Involving Families in RPC Service Planning">
            <a:hlinkClick r:id="" action="ppaction://media"/>
            <a:extLst>
              <a:ext uri="{FF2B5EF4-FFF2-40B4-BE49-F238E27FC236}">
                <a16:creationId xmlns:a16="http://schemas.microsoft.com/office/drawing/2014/main" id="{62736A8A-9AAA-970E-7433-ED09C686E2D8}"/>
              </a:ext>
            </a:extLst>
          </p:cNvPr>
          <p:cNvPicPr>
            <a:picLocks noRot="1" noChangeAspect="1"/>
          </p:cNvPicPr>
          <p:nvPr>
            <a:videoFile r:link="rId1"/>
          </p:nvPr>
        </p:nvPicPr>
        <p:blipFill>
          <a:blip r:embed="rId3"/>
          <a:stretch>
            <a:fillRect/>
          </a:stretch>
        </p:blipFill>
        <p:spPr>
          <a:xfrm>
            <a:off x="5415085" y="2009905"/>
            <a:ext cx="5914919" cy="3341929"/>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73077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D246B-D247-C5BA-EAFE-4B7C607C2AF8}"/>
              </a:ext>
            </a:extLst>
          </p:cNvPr>
          <p:cNvSpPr>
            <a:spLocks noGrp="1"/>
          </p:cNvSpPr>
          <p:nvPr>
            <p:ph type="title"/>
          </p:nvPr>
        </p:nvSpPr>
        <p:spPr>
          <a:xfrm>
            <a:off x="868856" y="276859"/>
            <a:ext cx="10753200" cy="1201208"/>
          </a:xfrm>
        </p:spPr>
        <p:txBody>
          <a:bodyPr>
            <a:normAutofit/>
          </a:bodyPr>
          <a:lstStyle/>
          <a:p>
            <a:r>
              <a:rPr lang="en-US" sz="4400">
                <a:latin typeface="Arial Narrow"/>
              </a:rPr>
              <a:t>HARINGEY</a:t>
            </a:r>
            <a:endParaRPr lang="en-US" sz="4400"/>
          </a:p>
        </p:txBody>
      </p:sp>
      <p:grpSp>
        <p:nvGrpSpPr>
          <p:cNvPr id="4" name="Group 3">
            <a:extLst>
              <a:ext uri="{FF2B5EF4-FFF2-40B4-BE49-F238E27FC236}">
                <a16:creationId xmlns:a16="http://schemas.microsoft.com/office/drawing/2014/main" id="{42F1552D-A742-CD8F-B3E6-C18867AF46F3}"/>
              </a:ext>
            </a:extLst>
          </p:cNvPr>
          <p:cNvGrpSpPr/>
          <p:nvPr/>
        </p:nvGrpSpPr>
        <p:grpSpPr>
          <a:xfrm>
            <a:off x="816358" y="1849128"/>
            <a:ext cx="5038725" cy="4170729"/>
            <a:chOff x="816358" y="1849128"/>
            <a:chExt cx="5038725" cy="4170729"/>
          </a:xfrm>
        </p:grpSpPr>
        <p:sp>
          <p:nvSpPr>
            <p:cNvPr id="7" name="Freeform: Shape 6">
              <a:extLst>
                <a:ext uri="{FF2B5EF4-FFF2-40B4-BE49-F238E27FC236}">
                  <a16:creationId xmlns:a16="http://schemas.microsoft.com/office/drawing/2014/main" id="{EAD54A5D-B553-B0E5-5153-1819EFE66D45}"/>
                </a:ext>
              </a:extLst>
            </p:cNvPr>
            <p:cNvSpPr/>
            <p:nvPr/>
          </p:nvSpPr>
          <p:spPr>
            <a:xfrm>
              <a:off x="2067536" y="1849128"/>
              <a:ext cx="2536368" cy="2099468"/>
            </a:xfrm>
            <a:custGeom>
              <a:avLst/>
              <a:gdLst>
                <a:gd name="connsiteX0" fmla="*/ 0 w 2536368"/>
                <a:gd name="connsiteY0" fmla="*/ 2099468 h 2099468"/>
                <a:gd name="connsiteX1" fmla="*/ 1259681 w 2536368"/>
                <a:gd name="connsiteY1" fmla="*/ 0 h 2099468"/>
                <a:gd name="connsiteX2" fmla="*/ 1276687 w 2536368"/>
                <a:gd name="connsiteY2" fmla="*/ 0 h 2099468"/>
                <a:gd name="connsiteX3" fmla="*/ 2536368 w 2536368"/>
                <a:gd name="connsiteY3" fmla="*/ 2099468 h 2099468"/>
                <a:gd name="connsiteX4" fmla="*/ 0 w 2536368"/>
                <a:gd name="connsiteY4" fmla="*/ 2099468 h 2099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368" h="2099468">
                  <a:moveTo>
                    <a:pt x="0" y="2099468"/>
                  </a:moveTo>
                  <a:lnTo>
                    <a:pt x="1259681" y="0"/>
                  </a:lnTo>
                  <a:lnTo>
                    <a:pt x="1276687" y="0"/>
                  </a:lnTo>
                  <a:lnTo>
                    <a:pt x="2536368" y="2099468"/>
                  </a:lnTo>
                  <a:lnTo>
                    <a:pt x="0" y="2099468"/>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b="0" kern="1200">
                  <a:solidFill>
                    <a:schemeClr val="tx1"/>
                  </a:solidFill>
                  <a:latin typeface="Georgia"/>
                  <a:ea typeface="Calibri Light" panose="020F0302020204030204"/>
                  <a:cs typeface="Calibri Light" panose="020F0302020204030204"/>
                </a:rPr>
                <a:t>             </a:t>
              </a:r>
              <a:endParaRPr lang="en-US" sz="1800" b="0" kern="1200">
                <a:solidFill>
                  <a:schemeClr val="tx1"/>
                </a:solidFill>
                <a:latin typeface="Georgia"/>
                <a:ea typeface="Calibri"/>
                <a:cs typeface="Arial"/>
              </a:endParaRPr>
            </a:p>
          </p:txBody>
        </p:sp>
        <p:sp>
          <p:nvSpPr>
            <p:cNvPr id="8" name="Freeform: Shape 7">
              <a:extLst>
                <a:ext uri="{FF2B5EF4-FFF2-40B4-BE49-F238E27FC236}">
                  <a16:creationId xmlns:a16="http://schemas.microsoft.com/office/drawing/2014/main" id="{F24D87AE-11C2-B5DD-CC6F-32B437501C4C}"/>
                </a:ext>
              </a:extLst>
            </p:cNvPr>
            <p:cNvSpPr/>
            <p:nvPr/>
          </p:nvSpPr>
          <p:spPr>
            <a:xfrm>
              <a:off x="816358" y="3920389"/>
              <a:ext cx="5038725" cy="2099468"/>
            </a:xfrm>
            <a:custGeom>
              <a:avLst/>
              <a:gdLst>
                <a:gd name="connsiteX0" fmla="*/ 0 w 5038725"/>
                <a:gd name="connsiteY0" fmla="*/ 2099468 h 2099468"/>
                <a:gd name="connsiteX1" fmla="*/ 1259681 w 5038725"/>
                <a:gd name="connsiteY1" fmla="*/ 0 h 2099468"/>
                <a:gd name="connsiteX2" fmla="*/ 3779044 w 5038725"/>
                <a:gd name="connsiteY2" fmla="*/ 0 h 2099468"/>
                <a:gd name="connsiteX3" fmla="*/ 5038725 w 5038725"/>
                <a:gd name="connsiteY3" fmla="*/ 2099468 h 2099468"/>
                <a:gd name="connsiteX4" fmla="*/ 0 w 5038725"/>
                <a:gd name="connsiteY4" fmla="*/ 2099468 h 2099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8725" h="2099468">
                  <a:moveTo>
                    <a:pt x="0" y="2099468"/>
                  </a:moveTo>
                  <a:lnTo>
                    <a:pt x="1259681" y="0"/>
                  </a:lnTo>
                  <a:lnTo>
                    <a:pt x="3779044" y="0"/>
                  </a:lnTo>
                  <a:lnTo>
                    <a:pt x="5038725" y="2099468"/>
                  </a:lnTo>
                  <a:lnTo>
                    <a:pt x="0" y="2099468"/>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4636" tIns="22860" rIns="904638" bIns="22860" numCol="1" spcCol="1270" anchor="ctr" anchorCtr="0">
              <a:noAutofit/>
            </a:bodyPr>
            <a:lstStyle/>
            <a:p>
              <a:pPr marL="0" lvl="0" indent="0" algn="ctr" defTabSz="800100" rtl="0">
                <a:lnSpc>
                  <a:spcPct val="90000"/>
                </a:lnSpc>
                <a:spcBef>
                  <a:spcPct val="0"/>
                </a:spcBef>
                <a:spcAft>
                  <a:spcPct val="35000"/>
                </a:spcAft>
                <a:buNone/>
              </a:pPr>
              <a:r>
                <a:rPr lang="en-US" sz="1800" b="0" kern="1200">
                  <a:solidFill>
                    <a:schemeClr val="bg1"/>
                  </a:solidFill>
                  <a:latin typeface="Georgia"/>
                  <a:ea typeface="Calibri"/>
                  <a:cs typeface="Calibri"/>
                </a:rPr>
                <a:t>Go ‘back to basics’ to understand what Haringey families need before a targeted approach or intervention is required</a:t>
              </a:r>
            </a:p>
          </p:txBody>
        </p:sp>
      </p:grpSp>
      <p:graphicFrame>
        <p:nvGraphicFramePr>
          <p:cNvPr id="23" name="Content Placeholder 22">
            <a:extLst>
              <a:ext uri="{FF2B5EF4-FFF2-40B4-BE49-F238E27FC236}">
                <a16:creationId xmlns:a16="http://schemas.microsoft.com/office/drawing/2014/main" id="{07673B55-FD33-4960-36B8-4AE23997AC46}"/>
              </a:ext>
            </a:extLst>
          </p:cNvPr>
          <p:cNvGraphicFramePr>
            <a:graphicFrameLocks noGrp="1"/>
          </p:cNvGraphicFramePr>
          <p:nvPr>
            <p:ph sz="half" idx="2"/>
            <p:extLst>
              <p:ext uri="{D42A27DB-BD31-4B8C-83A1-F6EECF244321}">
                <p14:modId xmlns:p14="http://schemas.microsoft.com/office/powerpoint/2010/main" val="3242908065"/>
              </p:ext>
            </p:extLst>
          </p:nvPr>
        </p:nvGraphicFramePr>
        <p:xfrm>
          <a:off x="6380087" y="1820921"/>
          <a:ext cx="5038725" cy="4197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F395CEBE-74B3-C7FF-0B3B-78BF32DCB2AF}"/>
              </a:ext>
            </a:extLst>
          </p:cNvPr>
          <p:cNvSpPr>
            <a:spLocks noGrp="1"/>
          </p:cNvSpPr>
          <p:nvPr>
            <p:ph type="sldNum" sz="quarter" idx="4"/>
          </p:nvPr>
        </p:nvSpPr>
        <p:spPr>
          <a:xfrm>
            <a:off x="8313386" y="6080797"/>
            <a:ext cx="1448509" cy="550740"/>
          </a:xfrm>
        </p:spPr>
        <p:txBody>
          <a:bodyPr/>
          <a:lstStyle/>
          <a:p>
            <a:pPr algn="ctr"/>
            <a:r>
              <a:rPr lang="en-US" sz="2400" b="1">
                <a:latin typeface="Arial Narrow" panose="020B0606020202030204" pitchFamily="34" charset="0"/>
              </a:rPr>
              <a:t>DEFINE</a:t>
            </a:r>
            <a:r>
              <a:rPr lang="en-US" sz="2400">
                <a:latin typeface="Georgia"/>
              </a:rPr>
              <a:t> </a:t>
            </a:r>
            <a:endParaRPr lang="en-US" sz="2400"/>
          </a:p>
        </p:txBody>
      </p:sp>
      <p:sp>
        <p:nvSpPr>
          <p:cNvPr id="77" name="TextBox 76">
            <a:extLst>
              <a:ext uri="{FF2B5EF4-FFF2-40B4-BE49-F238E27FC236}">
                <a16:creationId xmlns:a16="http://schemas.microsoft.com/office/drawing/2014/main" id="{F774B2B7-C111-F430-A332-3A169307C632}"/>
              </a:ext>
            </a:extLst>
          </p:cNvPr>
          <p:cNvSpPr txBox="1"/>
          <p:nvPr/>
        </p:nvSpPr>
        <p:spPr>
          <a:xfrm>
            <a:off x="1202117" y="6080797"/>
            <a:ext cx="30513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Narrow" panose="020B0606020202030204" pitchFamily="34" charset="0"/>
                <a:cs typeface="Calibri"/>
              </a:rPr>
              <a:t>                </a:t>
            </a:r>
            <a:r>
              <a:rPr lang="en-US" sz="2400" b="1">
                <a:latin typeface="Arial Narrow" panose="020B0606020202030204" pitchFamily="34" charset="0"/>
                <a:cs typeface="Calibri"/>
              </a:rPr>
              <a:t> DISCOVER</a:t>
            </a:r>
            <a:endParaRPr lang="en-US" sz="2400" b="1">
              <a:latin typeface="Arial Narrow" panose="020B0606020202030204" pitchFamily="34" charset="0"/>
            </a:endParaRPr>
          </a:p>
        </p:txBody>
      </p:sp>
      <p:sp>
        <p:nvSpPr>
          <p:cNvPr id="3" name="TextBox 2">
            <a:extLst>
              <a:ext uri="{FF2B5EF4-FFF2-40B4-BE49-F238E27FC236}">
                <a16:creationId xmlns:a16="http://schemas.microsoft.com/office/drawing/2014/main" id="{802BEF8B-D510-1E7E-77A5-F9F645AE9D21}"/>
              </a:ext>
            </a:extLst>
          </p:cNvPr>
          <p:cNvSpPr txBox="1"/>
          <p:nvPr/>
        </p:nvSpPr>
        <p:spPr>
          <a:xfrm>
            <a:off x="736177" y="1173620"/>
            <a:ext cx="10586967" cy="584775"/>
          </a:xfrm>
          <a:prstGeom prst="rect">
            <a:avLst/>
          </a:prstGeom>
          <a:noFill/>
        </p:spPr>
        <p:txBody>
          <a:bodyPr wrap="square" lIns="91440" tIns="45720" rIns="91440" bIns="45720" anchor="t">
            <a:spAutoFit/>
          </a:bodyPr>
          <a:lstStyle/>
          <a:p>
            <a:r>
              <a:rPr lang="en-US" sz="1600">
                <a:latin typeface="Georgia"/>
              </a:rPr>
              <a:t>We used the Double Diamond Model (Design Council, 2017) to structure our co-productive test and learn approach to RPC service planning.</a:t>
            </a:r>
            <a:endParaRPr lang="en-GB" sz="1600">
              <a:latin typeface="Georgia"/>
            </a:endParaRPr>
          </a:p>
        </p:txBody>
      </p:sp>
      <p:sp>
        <p:nvSpPr>
          <p:cNvPr id="9" name="TextBox 8">
            <a:extLst>
              <a:ext uri="{FF2B5EF4-FFF2-40B4-BE49-F238E27FC236}">
                <a16:creationId xmlns:a16="http://schemas.microsoft.com/office/drawing/2014/main" id="{991C1156-A504-AC69-DEF9-A43202BF531F}"/>
              </a:ext>
            </a:extLst>
          </p:cNvPr>
          <p:cNvSpPr txBox="1"/>
          <p:nvPr/>
        </p:nvSpPr>
        <p:spPr>
          <a:xfrm>
            <a:off x="2299045" y="2898862"/>
            <a:ext cx="2073349" cy="923330"/>
          </a:xfrm>
          <a:prstGeom prst="rect">
            <a:avLst/>
          </a:prstGeom>
          <a:noFill/>
        </p:spPr>
        <p:txBody>
          <a:bodyPr wrap="square" rtlCol="0">
            <a:spAutoFit/>
          </a:bodyPr>
          <a:lstStyle/>
          <a:p>
            <a:pPr algn="ctr"/>
            <a:r>
              <a:rPr lang="en-US" sz="1800" kern="1200">
                <a:solidFill>
                  <a:schemeClr val="bg1"/>
                </a:solidFill>
                <a:latin typeface="Georgia"/>
                <a:ea typeface="Calibri Light" panose="020F0302020204030204"/>
                <a:cs typeface="Calibri Light" panose="020F0302020204030204"/>
              </a:rPr>
              <a:t>Build on Haringey's ‘be curious’ ethos</a:t>
            </a:r>
            <a:endParaRPr lang="en-GB">
              <a:solidFill>
                <a:schemeClr val="bg1"/>
              </a:solidFill>
            </a:endParaRPr>
          </a:p>
        </p:txBody>
      </p:sp>
    </p:spTree>
    <p:extLst>
      <p:ext uri="{BB962C8B-B14F-4D97-AF65-F5344CB8AC3E}">
        <p14:creationId xmlns:p14="http://schemas.microsoft.com/office/powerpoint/2010/main" val="4275272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D699-C1AF-E899-E7F4-D1CE70E692D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25FE85F-EE70-2BC4-B252-E7CFE8A3AD89}"/>
              </a:ext>
            </a:extLst>
          </p:cNvPr>
          <p:cNvSpPr>
            <a:spLocks noGrp="1"/>
          </p:cNvSpPr>
          <p:nvPr>
            <p:ph sz="half" idx="11"/>
          </p:nvPr>
        </p:nvSpPr>
        <p:spPr/>
        <p:txBody>
          <a:bodyPr/>
          <a:lstStyle/>
          <a:p>
            <a:r>
              <a:rPr lang="en-GB" sz="2000" cap="all" dirty="0">
                <a:latin typeface="Arial Narrow" panose="020B0606020202030204" pitchFamily="34" charset="0"/>
              </a:rPr>
              <a:t>Universal pathways</a:t>
            </a:r>
          </a:p>
          <a:p>
            <a:pPr marL="342900" indent="-342900">
              <a:buFont typeface="Arial" panose="020B0604020202020204" pitchFamily="34" charset="0"/>
              <a:buChar char="•"/>
            </a:pPr>
            <a:r>
              <a:rPr lang="en-GB" dirty="0">
                <a:latin typeface="Arial Narrow" panose="020B0606020202030204" pitchFamily="34" charset="0"/>
              </a:rPr>
              <a:t>Capture diverse family voices by using creative, co-productive methods</a:t>
            </a:r>
          </a:p>
          <a:p>
            <a:pPr marL="342900" indent="-342900">
              <a:buFont typeface="Arial" panose="020B0604020202020204" pitchFamily="34" charset="0"/>
              <a:buChar char="•"/>
            </a:pPr>
            <a:r>
              <a:rPr lang="en-GB" dirty="0">
                <a:latin typeface="Arial Narrow" panose="020B0606020202030204" pitchFamily="34" charset="0"/>
              </a:rPr>
              <a:t>Co-design an empowering, preventative </a:t>
            </a:r>
            <a:r>
              <a:rPr lang="en-GB" i="0" dirty="0">
                <a:solidFill>
                  <a:srgbClr val="000000"/>
                </a:solidFill>
                <a:effectLst/>
                <a:latin typeface="Arial Narrow" panose="020B0606020202030204" pitchFamily="34" charset="0"/>
              </a:rPr>
              <a:t> </a:t>
            </a:r>
            <a:r>
              <a:rPr lang="en-GB" i="0" dirty="0">
                <a:effectLst/>
                <a:latin typeface="Arial Narrow" panose="020B0606020202030204" pitchFamily="34" charset="0"/>
              </a:rPr>
              <a:t>pathway for families experiencing conflict </a:t>
            </a:r>
          </a:p>
          <a:p>
            <a:pPr marL="342900" indent="-342900">
              <a:buFont typeface="Arial" panose="020B0604020202020204" pitchFamily="34" charset="0"/>
              <a:buChar char="•"/>
            </a:pPr>
            <a:r>
              <a:rPr lang="en-GB" dirty="0">
                <a:latin typeface="Arial Narrow" panose="020B0606020202030204" pitchFamily="34" charset="0"/>
              </a:rPr>
              <a:t>Align the pathway to the population needs of Haringey.</a:t>
            </a:r>
          </a:p>
        </p:txBody>
      </p:sp>
      <p:sp>
        <p:nvSpPr>
          <p:cNvPr id="6" name="Title 5">
            <a:extLst>
              <a:ext uri="{FF2B5EF4-FFF2-40B4-BE49-F238E27FC236}">
                <a16:creationId xmlns:a16="http://schemas.microsoft.com/office/drawing/2014/main" id="{91B9F681-B71A-6662-D624-2200A613E9DF}"/>
              </a:ext>
            </a:extLst>
          </p:cNvPr>
          <p:cNvSpPr>
            <a:spLocks noGrp="1"/>
          </p:cNvSpPr>
          <p:nvPr>
            <p:ph type="title"/>
          </p:nvPr>
        </p:nvSpPr>
        <p:spPr>
          <a:xfrm>
            <a:off x="720000" y="642268"/>
            <a:ext cx="10753200" cy="1201208"/>
          </a:xfrm>
        </p:spPr>
        <p:txBody>
          <a:bodyPr/>
          <a:lstStyle/>
          <a:p>
            <a:r>
              <a:rPr lang="en-GB"/>
              <a:t>HARINGEY OVERVIEW</a:t>
            </a:r>
            <a:br>
              <a:rPr lang="en-GB"/>
            </a:br>
            <a:endParaRPr lang="en-GB"/>
          </a:p>
        </p:txBody>
      </p:sp>
      <p:sp>
        <p:nvSpPr>
          <p:cNvPr id="7" name="Content Placeholder 6">
            <a:extLst>
              <a:ext uri="{FF2B5EF4-FFF2-40B4-BE49-F238E27FC236}">
                <a16:creationId xmlns:a16="http://schemas.microsoft.com/office/drawing/2014/main" id="{B9A27818-0BBF-2678-5A42-33D066AE6CAA}"/>
              </a:ext>
            </a:extLst>
          </p:cNvPr>
          <p:cNvSpPr>
            <a:spLocks noGrp="1"/>
          </p:cNvSpPr>
          <p:nvPr>
            <p:ph sz="half" idx="1"/>
          </p:nvPr>
        </p:nvSpPr>
        <p:spPr>
          <a:xfrm>
            <a:off x="720000" y="1980001"/>
            <a:ext cx="2964760" cy="4197872"/>
          </a:xfrm>
        </p:spPr>
        <p:txBody>
          <a:bodyPr/>
          <a:lstStyle/>
          <a:p>
            <a:pPr lvl="0">
              <a:buNone/>
            </a:pPr>
            <a:r>
              <a:rPr lang="en-GB" sz="2000" b="1">
                <a:latin typeface="Georgia" panose="02040502050405020303" pitchFamily="18" charset="0"/>
              </a:rPr>
              <a:t>Iterative:</a:t>
            </a:r>
          </a:p>
          <a:p>
            <a:pPr lvl="0">
              <a:buNone/>
            </a:pPr>
            <a:r>
              <a:rPr lang="en-GB" sz="2000" b="0">
                <a:latin typeface="Georgia" panose="02040502050405020303" pitchFamily="18" charset="0"/>
              </a:rPr>
              <a:t>Build on Haringey’s strong RPC foundations and practice.</a:t>
            </a:r>
          </a:p>
          <a:p>
            <a:endParaRPr lang="en-GB"/>
          </a:p>
        </p:txBody>
      </p:sp>
      <p:sp>
        <p:nvSpPr>
          <p:cNvPr id="5" name="Slide Number Placeholder 4">
            <a:extLst>
              <a:ext uri="{FF2B5EF4-FFF2-40B4-BE49-F238E27FC236}">
                <a16:creationId xmlns:a16="http://schemas.microsoft.com/office/drawing/2014/main" id="{81B80BE5-DC50-4B7C-1A5D-7B6D31173AAE}"/>
              </a:ext>
            </a:extLst>
          </p:cNvPr>
          <p:cNvSpPr>
            <a:spLocks noGrp="1"/>
          </p:cNvSpPr>
          <p:nvPr>
            <p:ph type="sldNum" sz="quarter" idx="4"/>
          </p:nvPr>
        </p:nvSpPr>
        <p:spPr/>
        <p:txBody>
          <a:bodyPr/>
          <a:lstStyle/>
          <a:p>
            <a:fld id="{066BCEA9-4EE6-0946-ABE0-0FBD23C750CA}" type="slidenum">
              <a:rPr lang="en-US" smtClean="0"/>
              <a:pPr/>
              <a:t>13</a:t>
            </a:fld>
            <a:endParaRPr lang="en-US"/>
          </a:p>
        </p:txBody>
      </p:sp>
      <p:sp>
        <p:nvSpPr>
          <p:cNvPr id="8" name="Content Placeholder 7">
            <a:extLst>
              <a:ext uri="{FF2B5EF4-FFF2-40B4-BE49-F238E27FC236}">
                <a16:creationId xmlns:a16="http://schemas.microsoft.com/office/drawing/2014/main" id="{F4F0CC03-17CF-274A-550A-E3885F68C96F}"/>
              </a:ext>
            </a:extLst>
          </p:cNvPr>
          <p:cNvSpPr>
            <a:spLocks noGrp="1"/>
          </p:cNvSpPr>
          <p:nvPr>
            <p:ph sz="half" idx="10"/>
          </p:nvPr>
        </p:nvSpPr>
        <p:spPr>
          <a:xfrm>
            <a:off x="4386000" y="1980000"/>
            <a:ext cx="3092162" cy="4447959"/>
          </a:xfrm>
        </p:spPr>
        <p:txBody>
          <a:bodyPr>
            <a:normAutofit/>
          </a:bodyPr>
          <a:lstStyle/>
          <a:p>
            <a:pPr lvl="0" algn="l"/>
            <a:r>
              <a:rPr lang="en-GB" sz="2000" b="1">
                <a:latin typeface="Georgia" panose="02040502050405020303" pitchFamily="18" charset="0"/>
              </a:rPr>
              <a:t>Sustainable:</a:t>
            </a:r>
            <a:endParaRPr lang="en-GB" sz="2000" b="0">
              <a:latin typeface="Georgia" panose="02040502050405020303" pitchFamily="18" charset="0"/>
            </a:endParaRPr>
          </a:p>
          <a:p>
            <a:pPr marL="342900" lvl="0" indent="-342900" algn="l">
              <a:buFont typeface="Arial" panose="020B0604020202020204" pitchFamily="34" charset="0"/>
              <a:buChar char="•"/>
            </a:pPr>
            <a:r>
              <a:rPr lang="en-GB" sz="2000" b="0">
                <a:latin typeface="Georgia" panose="02040502050405020303" pitchFamily="18" charset="0"/>
              </a:rPr>
              <a:t>Develop a co-designed digital and physical RPC footprint</a:t>
            </a:r>
          </a:p>
          <a:p>
            <a:pPr marL="342900" lvl="0" indent="-342900" algn="l">
              <a:buFont typeface="Arial" panose="020B0604020202020204" pitchFamily="34" charset="0"/>
              <a:buChar char="•"/>
            </a:pPr>
            <a:r>
              <a:rPr lang="en-GB" sz="2000"/>
              <a:t>Further e</a:t>
            </a:r>
            <a:r>
              <a:rPr lang="en-GB" sz="2000" b="0">
                <a:latin typeface="Georgia" panose="02040502050405020303" pitchFamily="18" charset="0"/>
              </a:rPr>
              <a:t>mbed RPC across the local partnerships</a:t>
            </a:r>
          </a:p>
          <a:p>
            <a:pPr marL="342900" indent="-342900">
              <a:buFont typeface="Arial" panose="020B0604020202020204" pitchFamily="34" charset="0"/>
              <a:buChar char="•"/>
            </a:pPr>
            <a:r>
              <a:rPr lang="en-GB" sz="2000"/>
              <a:t>Consolidate existing RPC resources and gain better understanding from families about improved access.   </a:t>
            </a:r>
            <a:endParaRPr lang="en-GB" sz="2000" b="0">
              <a:latin typeface="Georgia" panose="02040502050405020303" pitchFamily="18" charset="0"/>
            </a:endParaRPr>
          </a:p>
          <a:p>
            <a:pPr lvl="0" algn="l"/>
            <a:endParaRPr lang="en-GB" sz="2000" b="0">
              <a:latin typeface="Georgia" panose="02040502050405020303" pitchFamily="18" charset="0"/>
            </a:endParaRPr>
          </a:p>
          <a:p>
            <a:endParaRPr lang="en-GB"/>
          </a:p>
        </p:txBody>
      </p:sp>
      <p:sp>
        <p:nvSpPr>
          <p:cNvPr id="2" name="TextBox 1">
            <a:extLst>
              <a:ext uri="{FF2B5EF4-FFF2-40B4-BE49-F238E27FC236}">
                <a16:creationId xmlns:a16="http://schemas.microsoft.com/office/drawing/2014/main" id="{E655B2C6-A5AF-FBA7-9EE6-A79C35D2F7D7}"/>
              </a:ext>
            </a:extLst>
          </p:cNvPr>
          <p:cNvSpPr txBox="1"/>
          <p:nvPr/>
        </p:nvSpPr>
        <p:spPr>
          <a:xfrm>
            <a:off x="637318" y="1311574"/>
            <a:ext cx="10067454" cy="400110"/>
          </a:xfrm>
          <a:prstGeom prst="rect">
            <a:avLst/>
          </a:prstGeom>
          <a:noFill/>
        </p:spPr>
        <p:txBody>
          <a:bodyPr wrap="square" rtlCol="0">
            <a:spAutoFit/>
          </a:bodyPr>
          <a:lstStyle/>
          <a:p>
            <a:r>
              <a:rPr lang="en-GB" sz="2000">
                <a:latin typeface="Georgia" panose="02040502050405020303" pitchFamily="18" charset="0"/>
              </a:rPr>
              <a:t>Family engagement in RPC service planning in </a:t>
            </a:r>
            <a:r>
              <a:rPr lang="en-GB" sz="2000" b="1">
                <a:latin typeface="Georgia" panose="02040502050405020303" pitchFamily="18" charset="0"/>
              </a:rPr>
              <a:t>Haringey</a:t>
            </a:r>
            <a:endParaRPr lang="en-GB" sz="2000" b="1"/>
          </a:p>
        </p:txBody>
      </p:sp>
    </p:spTree>
    <p:extLst>
      <p:ext uri="{BB962C8B-B14F-4D97-AF65-F5344CB8AC3E}">
        <p14:creationId xmlns:p14="http://schemas.microsoft.com/office/powerpoint/2010/main" val="2008488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717C5-CE4C-0D25-BEE7-DB58ACDEE9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F28C08-0E59-0DEA-B43B-FA8524F60D24}"/>
              </a:ext>
            </a:extLst>
          </p:cNvPr>
          <p:cNvSpPr>
            <a:spLocks noGrp="1"/>
          </p:cNvSpPr>
          <p:nvPr>
            <p:ph type="title"/>
          </p:nvPr>
        </p:nvSpPr>
        <p:spPr/>
        <p:txBody>
          <a:bodyPr/>
          <a:lstStyle/>
          <a:p>
            <a:r>
              <a:rPr lang="en-US">
                <a:latin typeface="Arial Narrow"/>
              </a:rPr>
              <a:t>BOLTON</a:t>
            </a:r>
            <a:endParaRPr lang="en-US"/>
          </a:p>
        </p:txBody>
      </p:sp>
      <p:sp>
        <p:nvSpPr>
          <p:cNvPr id="5" name="Content Placeholder 2">
            <a:extLst>
              <a:ext uri="{FF2B5EF4-FFF2-40B4-BE49-F238E27FC236}">
                <a16:creationId xmlns:a16="http://schemas.microsoft.com/office/drawing/2014/main" id="{E779A1DD-B5D1-17A9-7E5C-8E42E9A7087B}"/>
              </a:ext>
            </a:extLst>
          </p:cNvPr>
          <p:cNvSpPr>
            <a:spLocks noGrp="1"/>
          </p:cNvSpPr>
          <p:nvPr>
            <p:ph sz="half" idx="11"/>
          </p:nvPr>
        </p:nvSpPr>
        <p:spPr>
          <a:xfrm>
            <a:off x="8563244" y="1703388"/>
            <a:ext cx="3419475" cy="5154612"/>
          </a:xfrm>
        </p:spPr>
        <p:txBody>
          <a:bodyPr>
            <a:normAutofit fontScale="92500"/>
          </a:bodyPr>
          <a:lstStyle/>
          <a:p>
            <a:pPr lvl="0" fontAlgn="base">
              <a:buSzPts val="1000"/>
              <a:tabLst>
                <a:tab pos="457200" algn="l"/>
              </a:tabLst>
            </a:pPr>
            <a:r>
              <a:rPr lang="en-GB" sz="2400" cap="all">
                <a:latin typeface="Arial Narrow" panose="020B0606020202030204" pitchFamily="34" charset="0"/>
                <a:ea typeface="Times New Roman" panose="02020603050405020304" pitchFamily="18" charset="0"/>
                <a:cs typeface="Aptos" panose="020B0004020202020204" pitchFamily="34" charset="0"/>
              </a:rPr>
              <a:t>Project Aims</a:t>
            </a:r>
          </a:p>
          <a:p>
            <a:pPr marL="342900" lvl="0" indent="-342900" fontAlgn="base">
              <a:buSzPts val="1000"/>
              <a:buFont typeface="Symbol" panose="05050102010706020507" pitchFamily="18" charset="2"/>
              <a:buChar char=""/>
              <a:tabLst>
                <a:tab pos="457200" algn="l"/>
              </a:tabLst>
            </a:pPr>
            <a:r>
              <a:rPr lang="en-GB" sz="2400">
                <a:latin typeface="Arial Narrow" panose="020B0606020202030204" pitchFamily="34" charset="0"/>
                <a:ea typeface="Times New Roman" panose="02020603050405020304" pitchFamily="18" charset="0"/>
                <a:cs typeface="Aptos" panose="020B0004020202020204" pitchFamily="34" charset="0"/>
              </a:rPr>
              <a:t>T</a:t>
            </a:r>
            <a:r>
              <a:rPr lang="en-GB">
                <a:effectLst/>
                <a:latin typeface="Arial Narrow" panose="020B0606020202030204" pitchFamily="34" charset="0"/>
                <a:ea typeface="Times New Roman" panose="02020603050405020304" pitchFamily="18" charset="0"/>
                <a:cs typeface="Aptos" panose="020B0004020202020204" pitchFamily="34" charset="0"/>
              </a:rPr>
              <a:t>o better the perceptions of the RPC service from families engaged in targeted and universal early help</a:t>
            </a:r>
            <a:endParaRPr lang="en-GB">
              <a:effectLst/>
              <a:latin typeface="Arial Narrow" panose="020B0606020202030204" pitchFamily="34" charset="0"/>
              <a:ea typeface="Aptos" panose="020B0004020202020204" pitchFamily="34" charset="0"/>
              <a:cs typeface="Aptos" panose="020B0004020202020204" pitchFamily="34" charset="0"/>
            </a:endParaRPr>
          </a:p>
          <a:p>
            <a:pPr marL="342900" lvl="0" indent="-342900" fontAlgn="base">
              <a:buSzPts val="1000"/>
              <a:buFont typeface="Symbol" panose="05050102010706020507" pitchFamily="18" charset="2"/>
              <a:buChar char=""/>
              <a:tabLst>
                <a:tab pos="457200" algn="l"/>
              </a:tabLst>
            </a:pPr>
            <a:r>
              <a:rPr lang="en-GB" sz="2400">
                <a:latin typeface="Arial Narrow" panose="020B0606020202030204" pitchFamily="34" charset="0"/>
                <a:ea typeface="Times New Roman" panose="02020603050405020304" pitchFamily="18" charset="0"/>
                <a:cs typeface="Aptos" panose="020B0004020202020204" pitchFamily="34" charset="0"/>
              </a:rPr>
              <a:t>T</a:t>
            </a:r>
            <a:r>
              <a:rPr lang="en-GB">
                <a:effectLst/>
                <a:latin typeface="Arial Narrow" panose="020B0606020202030204" pitchFamily="34" charset="0"/>
                <a:ea typeface="Times New Roman" panose="02020603050405020304" pitchFamily="18" charset="0"/>
                <a:cs typeface="Aptos" panose="020B0004020202020204" pitchFamily="34" charset="0"/>
              </a:rPr>
              <a:t>o engage with underrepresented families to consult around RPC service design</a:t>
            </a:r>
            <a:endParaRPr lang="en-GB">
              <a:effectLst/>
              <a:latin typeface="Arial Narrow" panose="020B0606020202030204" pitchFamily="34" charset="0"/>
              <a:ea typeface="Aptos" panose="020B0004020202020204" pitchFamily="34" charset="0"/>
              <a:cs typeface="Aptos" panose="020B0004020202020204" pitchFamily="34" charset="0"/>
            </a:endParaRPr>
          </a:p>
          <a:p>
            <a:pPr marL="342900" lvl="0" indent="-342900" fontAlgn="base">
              <a:buSzPts val="1000"/>
              <a:buFont typeface="Symbol" panose="05050102010706020507" pitchFamily="18" charset="2"/>
              <a:buChar char=""/>
              <a:tabLst>
                <a:tab pos="457200" algn="l"/>
              </a:tabLst>
            </a:pPr>
            <a:r>
              <a:rPr lang="en-GB" sz="2400">
                <a:latin typeface="Arial Narrow" panose="020B0606020202030204" pitchFamily="34" charset="0"/>
                <a:ea typeface="Times New Roman" panose="02020603050405020304" pitchFamily="18" charset="0"/>
                <a:cs typeface="Aptos" panose="020B0004020202020204" pitchFamily="34" charset="0"/>
              </a:rPr>
              <a:t>T</a:t>
            </a:r>
            <a:r>
              <a:rPr lang="en-GB">
                <a:effectLst/>
                <a:latin typeface="Arial Narrow" panose="020B0606020202030204" pitchFamily="34" charset="0"/>
                <a:ea typeface="Times New Roman" panose="02020603050405020304" pitchFamily="18" charset="0"/>
                <a:cs typeface="Aptos" panose="020B0004020202020204" pitchFamily="34" charset="0"/>
              </a:rPr>
              <a:t>o use findings to develop a plan around implementing a parents’ forum.</a:t>
            </a:r>
            <a:endParaRPr lang="en-GB">
              <a:effectLst/>
              <a:latin typeface="Arial Narrow" panose="020B0606020202030204" pitchFamily="34" charset="0"/>
              <a:ea typeface="Aptos" panose="020B0004020202020204" pitchFamily="34" charset="0"/>
              <a:cs typeface="Aptos" panose="020B0004020202020204" pitchFamily="34" charset="0"/>
            </a:endParaRPr>
          </a:p>
        </p:txBody>
      </p:sp>
      <p:sp>
        <p:nvSpPr>
          <p:cNvPr id="23" name="TextBox 22">
            <a:extLst>
              <a:ext uri="{FF2B5EF4-FFF2-40B4-BE49-F238E27FC236}">
                <a16:creationId xmlns:a16="http://schemas.microsoft.com/office/drawing/2014/main" id="{1BCD087D-75E8-9FFE-9B7B-ED75A59FB402}"/>
              </a:ext>
            </a:extLst>
          </p:cNvPr>
          <p:cNvSpPr txBox="1"/>
          <p:nvPr/>
        </p:nvSpPr>
        <p:spPr>
          <a:xfrm>
            <a:off x="720000" y="1703388"/>
            <a:ext cx="7230631" cy="3693319"/>
          </a:xfrm>
          <a:prstGeom prst="rect">
            <a:avLst/>
          </a:prstGeom>
          <a:noFill/>
        </p:spPr>
        <p:txBody>
          <a:bodyPr wrap="square" lIns="91440" tIns="45720" rIns="91440" bIns="45720" rtlCol="0" anchor="t">
            <a:spAutoFit/>
          </a:bodyPr>
          <a:lstStyle/>
          <a:p>
            <a:pPr>
              <a:defRPr/>
            </a:pPr>
            <a:r>
              <a:rPr lang="en-GB">
                <a:solidFill>
                  <a:srgbClr val="1C1C1E"/>
                </a:solidFill>
                <a:latin typeface="Georgia"/>
              </a:rPr>
              <a:t>The initial part of</a:t>
            </a:r>
            <a:r>
              <a:rPr lang="en-GB" sz="1800" b="0" i="0">
                <a:solidFill>
                  <a:srgbClr val="1C1C1E"/>
                </a:solidFill>
                <a:effectLst/>
                <a:latin typeface="Georgia"/>
              </a:rPr>
              <a:t> </a:t>
            </a:r>
            <a:r>
              <a:rPr lang="en-GB">
                <a:solidFill>
                  <a:srgbClr val="1C1C1E"/>
                </a:solidFill>
                <a:latin typeface="Georgia"/>
              </a:rPr>
              <a:t>this work </a:t>
            </a:r>
            <a:r>
              <a:rPr lang="en-GB" sz="1800" b="0" i="0">
                <a:solidFill>
                  <a:srgbClr val="1C1C1E"/>
                </a:solidFill>
                <a:effectLst/>
                <a:latin typeface="Georgia"/>
              </a:rPr>
              <a:t>will consult with families across the spectrum of </a:t>
            </a:r>
            <a:r>
              <a:rPr lang="en-GB">
                <a:solidFill>
                  <a:srgbClr val="1C1C1E"/>
                </a:solidFill>
                <a:latin typeface="Georgia"/>
              </a:rPr>
              <a:t>Early Help support, including those in targeted help and those engaged in universal services. </a:t>
            </a:r>
            <a:endParaRPr lang="en-GB">
              <a:solidFill>
                <a:srgbClr val="1C1C1E"/>
              </a:solidFill>
              <a:latin typeface="Georgia" panose="02040502050405020303" pitchFamily="18" charset="0"/>
            </a:endParaRPr>
          </a:p>
          <a:p>
            <a:pPr>
              <a:defRPr/>
            </a:pPr>
            <a:endParaRPr lang="en-GB">
              <a:solidFill>
                <a:srgbClr val="1C1C1E"/>
              </a:solidFill>
              <a:latin typeface="Georgia"/>
            </a:endParaRPr>
          </a:p>
          <a:p>
            <a:pPr>
              <a:defRPr/>
            </a:pPr>
            <a:r>
              <a:rPr lang="en-GB">
                <a:solidFill>
                  <a:srgbClr val="1C1C1E"/>
                </a:solidFill>
                <a:latin typeface="Georgia"/>
              </a:rPr>
              <a:t>The project will also aim to engage families underrepresented in RPC services.</a:t>
            </a:r>
            <a:endParaRPr lang="en-GB" sz="1800" b="0" i="0">
              <a:solidFill>
                <a:srgbClr val="1C1C1E"/>
              </a:solidFill>
              <a:effectLst/>
              <a:latin typeface="Georgia" panose="02040502050405020303" pitchFamily="18" charset="0"/>
            </a:endParaRPr>
          </a:p>
          <a:p>
            <a:pPr>
              <a:defRPr/>
            </a:pPr>
            <a:endParaRPr lang="en-GB">
              <a:solidFill>
                <a:srgbClr val="1C1C1E"/>
              </a:solidFill>
              <a:latin typeface="Georgia" panose="02040502050405020303" pitchFamily="18" charset="0"/>
            </a:endParaRPr>
          </a:p>
          <a:p>
            <a:pPr>
              <a:defRPr/>
            </a:pPr>
            <a:r>
              <a:rPr lang="en-GB">
                <a:solidFill>
                  <a:srgbClr val="1C1C1E"/>
                </a:solidFill>
                <a:latin typeface="Georgia"/>
              </a:rPr>
              <a:t>Bolton</a:t>
            </a:r>
            <a:r>
              <a:rPr lang="en-GB" sz="1800" b="0" i="0">
                <a:solidFill>
                  <a:srgbClr val="1C1C1E"/>
                </a:solidFill>
                <a:effectLst/>
                <a:latin typeface="Georgia"/>
              </a:rPr>
              <a:t> </a:t>
            </a:r>
            <a:r>
              <a:rPr lang="en-GB">
                <a:solidFill>
                  <a:srgbClr val="1C1C1E"/>
                </a:solidFill>
                <a:latin typeface="Georgia"/>
              </a:rPr>
              <a:t>will</a:t>
            </a:r>
            <a:r>
              <a:rPr lang="en-GB" sz="1800" b="0" i="0">
                <a:solidFill>
                  <a:srgbClr val="1C1C1E"/>
                </a:solidFill>
                <a:effectLst/>
                <a:latin typeface="Georgia"/>
              </a:rPr>
              <a:t> work alongside trusted voluntary and community sector organisations</a:t>
            </a:r>
            <a:r>
              <a:rPr lang="en-GB">
                <a:solidFill>
                  <a:srgbClr val="1C1C1E"/>
                </a:solidFill>
                <a:latin typeface="Georgia"/>
              </a:rPr>
              <a:t> to</a:t>
            </a:r>
            <a:r>
              <a:rPr lang="en-GB" sz="1800" b="0" i="0">
                <a:solidFill>
                  <a:srgbClr val="1C1C1E"/>
                </a:solidFill>
                <a:effectLst/>
                <a:latin typeface="Georgia"/>
              </a:rPr>
              <a:t> carry out consultations with families </a:t>
            </a:r>
            <a:r>
              <a:rPr lang="en-GB">
                <a:solidFill>
                  <a:srgbClr val="1C1C1E"/>
                </a:solidFill>
                <a:latin typeface="Georgia"/>
              </a:rPr>
              <a:t>underrepresented in RPC services</a:t>
            </a:r>
            <a:r>
              <a:rPr lang="en-GB" sz="1800" b="0" i="0">
                <a:solidFill>
                  <a:srgbClr val="1C1C1E"/>
                </a:solidFill>
                <a:effectLst/>
                <a:latin typeface="Georgia"/>
              </a:rPr>
              <a:t>. </a:t>
            </a:r>
          </a:p>
          <a:p>
            <a:pPr>
              <a:defRPr/>
            </a:pPr>
            <a:endParaRPr lang="en-GB">
              <a:cs typeface="Calibri" panose="020F0502020204030204"/>
            </a:endParaRPr>
          </a:p>
          <a:p>
            <a:pPr>
              <a:defRPr/>
            </a:pPr>
            <a:r>
              <a:rPr lang="en-GB">
                <a:latin typeface="Georgia"/>
                <a:ea typeface="Calibri" panose="020F0502020204030204"/>
                <a:cs typeface="Calibri" panose="020F0502020204030204"/>
              </a:rPr>
              <a:t>These consultations will help shape future RPC services to meet to the needs of </a:t>
            </a:r>
            <a:r>
              <a:rPr lang="en-GB" b="1">
                <a:latin typeface="Georgia"/>
                <a:ea typeface="Calibri" panose="020F0502020204030204"/>
                <a:cs typeface="Calibri" panose="020F0502020204030204"/>
              </a:rPr>
              <a:t>all families</a:t>
            </a:r>
            <a:r>
              <a:rPr lang="en-GB">
                <a:latin typeface="Georgia"/>
                <a:ea typeface="Calibri" panose="020F0502020204030204"/>
                <a:cs typeface="Calibri" panose="020F0502020204030204"/>
              </a:rPr>
              <a:t> in Bolton. </a:t>
            </a:r>
            <a:endParaRPr lang="en-GB"/>
          </a:p>
        </p:txBody>
      </p:sp>
      <p:pic>
        <p:nvPicPr>
          <p:cNvPr id="11" name="Audio 10">
            <a:extLst>
              <a:ext uri="{FF2B5EF4-FFF2-40B4-BE49-F238E27FC236}">
                <a16:creationId xmlns:a16="http://schemas.microsoft.com/office/drawing/2014/main" id="{5A102651-93EB-BCFC-AF9E-8BDF79C49E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3348" y="5401368"/>
            <a:ext cx="977900" cy="977900"/>
          </a:xfrm>
          <a:prstGeom prst="rect">
            <a:avLst/>
          </a:prstGeom>
        </p:spPr>
      </p:pic>
    </p:spTree>
    <p:extLst>
      <p:ext uri="{BB962C8B-B14F-4D97-AF65-F5344CB8AC3E}">
        <p14:creationId xmlns:p14="http://schemas.microsoft.com/office/powerpoint/2010/main" val="2563220260"/>
      </p:ext>
    </p:extLst>
  </p:cSld>
  <p:clrMapOvr>
    <a:masterClrMapping/>
  </p:clrMapOvr>
  <mc:AlternateContent xmlns:mc="http://schemas.openxmlformats.org/markup-compatibility/2006" xmlns:p14="http://schemas.microsoft.com/office/powerpoint/2010/main">
    <mc:Choice Requires="p14">
      <p:transition spd="slow" p14:dur="2000" advTm="103657"/>
    </mc:Choice>
    <mc:Fallback xmlns="">
      <p:transition spd="slow" advTm="103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0C4AC-5FF5-52EB-449E-22377D11F9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CE1F10-B20E-B639-914E-B2493D4AA0F7}"/>
              </a:ext>
            </a:extLst>
          </p:cNvPr>
          <p:cNvSpPr>
            <a:spLocks noGrp="1"/>
          </p:cNvSpPr>
          <p:nvPr>
            <p:ph type="title"/>
          </p:nvPr>
        </p:nvSpPr>
        <p:spPr/>
        <p:txBody>
          <a:bodyPr/>
          <a:lstStyle/>
          <a:p>
            <a:r>
              <a:rPr lang="en-US">
                <a:latin typeface="Arial Narrow"/>
              </a:rPr>
              <a:t>BOLTON</a:t>
            </a:r>
            <a:endParaRPr lang="en-US"/>
          </a:p>
        </p:txBody>
      </p:sp>
      <p:grpSp>
        <p:nvGrpSpPr>
          <p:cNvPr id="6" name="Group 5">
            <a:extLst>
              <a:ext uri="{FF2B5EF4-FFF2-40B4-BE49-F238E27FC236}">
                <a16:creationId xmlns:a16="http://schemas.microsoft.com/office/drawing/2014/main" id="{E02062BC-F1D0-D3B9-411D-D98A45C83620}"/>
              </a:ext>
            </a:extLst>
          </p:cNvPr>
          <p:cNvGrpSpPr/>
          <p:nvPr/>
        </p:nvGrpSpPr>
        <p:grpSpPr>
          <a:xfrm>
            <a:off x="863563" y="2011779"/>
            <a:ext cx="9241332" cy="4032559"/>
            <a:chOff x="674900" y="1626212"/>
            <a:chExt cx="9035630" cy="3233885"/>
          </a:xfrm>
        </p:grpSpPr>
        <p:grpSp>
          <p:nvGrpSpPr>
            <p:cNvPr id="7" name="Group 6">
              <a:extLst>
                <a:ext uri="{FF2B5EF4-FFF2-40B4-BE49-F238E27FC236}">
                  <a16:creationId xmlns:a16="http://schemas.microsoft.com/office/drawing/2014/main" id="{F3F7D8E6-817F-B1B9-7977-559C32267768}"/>
                </a:ext>
              </a:extLst>
            </p:cNvPr>
            <p:cNvGrpSpPr/>
            <p:nvPr/>
          </p:nvGrpSpPr>
          <p:grpSpPr>
            <a:xfrm>
              <a:off x="720000" y="2051704"/>
              <a:ext cx="8918400" cy="2160000"/>
              <a:chOff x="720000" y="2051704"/>
              <a:chExt cx="8918400" cy="2160000"/>
            </a:xfrm>
          </p:grpSpPr>
          <p:sp>
            <p:nvSpPr>
              <p:cNvPr id="18" name="Rectangle 17">
                <a:extLst>
                  <a:ext uri="{FF2B5EF4-FFF2-40B4-BE49-F238E27FC236}">
                    <a16:creationId xmlns:a16="http://schemas.microsoft.com/office/drawing/2014/main" id="{2475B86C-0D42-10A7-3457-8C5240AB18F5}"/>
                  </a:ext>
                </a:extLst>
              </p:cNvPr>
              <p:cNvSpPr/>
              <p:nvPr/>
            </p:nvSpPr>
            <p:spPr>
              <a:xfrm>
                <a:off x="720000" y="2051704"/>
                <a:ext cx="1584000" cy="2160000"/>
              </a:xfrm>
              <a:prstGeom prst="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D7BC218-EA8B-EF61-FBAE-DD689214CAC7}"/>
                  </a:ext>
                </a:extLst>
              </p:cNvPr>
              <p:cNvSpPr/>
              <p:nvPr/>
            </p:nvSpPr>
            <p:spPr>
              <a:xfrm>
                <a:off x="8054400" y="2051704"/>
                <a:ext cx="1584000" cy="2160000"/>
              </a:xfrm>
              <a:prstGeom prst="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774F86-AA91-F1AA-041E-C0CE8ABE0428}"/>
                  </a:ext>
                </a:extLst>
              </p:cNvPr>
              <p:cNvSpPr/>
              <p:nvPr/>
            </p:nvSpPr>
            <p:spPr>
              <a:xfrm>
                <a:off x="6220800" y="2051704"/>
                <a:ext cx="1584000" cy="2160000"/>
              </a:xfrm>
              <a:prstGeom prst="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C628E3-F13A-1619-86DD-67D12F18CD7C}"/>
                  </a:ext>
                </a:extLst>
              </p:cNvPr>
              <p:cNvSpPr/>
              <p:nvPr/>
            </p:nvSpPr>
            <p:spPr>
              <a:xfrm>
                <a:off x="4387200" y="2051704"/>
                <a:ext cx="1584000" cy="2160000"/>
              </a:xfrm>
              <a:prstGeom prst="rect">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817F03-22EB-6E79-E54C-546E0D523DF1}"/>
                  </a:ext>
                </a:extLst>
              </p:cNvPr>
              <p:cNvSpPr/>
              <p:nvPr/>
            </p:nvSpPr>
            <p:spPr>
              <a:xfrm>
                <a:off x="2553600" y="2051704"/>
                <a:ext cx="1584000" cy="2160000"/>
              </a:xfrm>
              <a:prstGeom prst="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2B076E46-A211-72C2-6C36-D04CDFC5E208}"/>
                </a:ext>
              </a:extLst>
            </p:cNvPr>
            <p:cNvGrpSpPr/>
            <p:nvPr/>
          </p:nvGrpSpPr>
          <p:grpSpPr>
            <a:xfrm>
              <a:off x="2304000" y="2913687"/>
              <a:ext cx="5660200" cy="436034"/>
              <a:chOff x="2304000" y="2965449"/>
              <a:chExt cx="5660200" cy="436034"/>
            </a:xfrm>
          </p:grpSpPr>
          <p:sp>
            <p:nvSpPr>
              <p:cNvPr id="14" name="Triangle 13">
                <a:extLst>
                  <a:ext uri="{FF2B5EF4-FFF2-40B4-BE49-F238E27FC236}">
                    <a16:creationId xmlns:a16="http://schemas.microsoft.com/office/drawing/2014/main" id="{53875193-3CA4-2B8D-0A90-02E829FEAFF2}"/>
                  </a:ext>
                </a:extLst>
              </p:cNvPr>
              <p:cNvSpPr/>
              <p:nvPr/>
            </p:nvSpPr>
            <p:spPr>
              <a:xfrm rot="5400000">
                <a:off x="3999283" y="3103766"/>
                <a:ext cx="436034" cy="159400"/>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008C65D7-F2CE-60D7-6167-50B748B3B378}"/>
                  </a:ext>
                </a:extLst>
              </p:cNvPr>
              <p:cNvSpPr/>
              <p:nvPr/>
            </p:nvSpPr>
            <p:spPr>
              <a:xfrm rot="5400000">
                <a:off x="2165683" y="3103766"/>
                <a:ext cx="436034" cy="159400"/>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361A032C-84A1-31E6-3BD4-42485FD9DC3B}"/>
                  </a:ext>
                </a:extLst>
              </p:cNvPr>
              <p:cNvSpPr/>
              <p:nvPr/>
            </p:nvSpPr>
            <p:spPr>
              <a:xfrm rot="5400000">
                <a:off x="5832883" y="3103766"/>
                <a:ext cx="436034" cy="159400"/>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1128321C-F16E-D715-C399-2550C6F40937}"/>
                  </a:ext>
                </a:extLst>
              </p:cNvPr>
              <p:cNvSpPr/>
              <p:nvPr/>
            </p:nvSpPr>
            <p:spPr>
              <a:xfrm rot="5400000">
                <a:off x="7666483" y="3103766"/>
                <a:ext cx="436034" cy="159400"/>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A5BC814-93F9-8053-BF7B-21E1367AC22A}"/>
                </a:ext>
              </a:extLst>
            </p:cNvPr>
            <p:cNvSpPr txBox="1"/>
            <p:nvPr/>
          </p:nvSpPr>
          <p:spPr>
            <a:xfrm>
              <a:off x="674900" y="2646160"/>
              <a:ext cx="1584000" cy="1024301"/>
            </a:xfrm>
            <a:prstGeom prst="rect">
              <a:avLst/>
            </a:prstGeom>
            <a:noFill/>
          </p:spPr>
          <p:txBody>
            <a:bodyPr wrap="square" lIns="91440" tIns="45720" rIns="91440" bIns="45720" rtlCol="0" anchor="ctr">
              <a:spAutoFit/>
            </a:bodyPr>
            <a:lstStyle/>
            <a:p>
              <a:pPr algn="ctr"/>
              <a:r>
                <a:rPr lang="en-US" sz="1100">
                  <a:solidFill>
                    <a:srgbClr val="000000"/>
                  </a:solidFill>
                  <a:latin typeface="Arial"/>
                  <a:cs typeface="Arial"/>
                </a:rPr>
                <a:t>Collect demographic needs data- Identify underrepresented groups and contact appropriate VCS </a:t>
              </a:r>
              <a:r>
                <a:rPr lang="en-US" sz="1100" err="1">
                  <a:solidFill>
                    <a:srgbClr val="000000"/>
                  </a:solidFill>
                  <a:latin typeface="Arial"/>
                  <a:cs typeface="Arial"/>
                </a:rPr>
                <a:t>organisation</a:t>
              </a:r>
              <a:r>
                <a:rPr lang="en-US" sz="1100">
                  <a:solidFill>
                    <a:srgbClr val="000000"/>
                  </a:solidFill>
                  <a:latin typeface="Arial"/>
                  <a:cs typeface="Arial"/>
                </a:rPr>
                <a:t> to support project</a:t>
              </a:r>
              <a:endParaRPr lang="en-US"/>
            </a:p>
          </p:txBody>
        </p:sp>
        <p:cxnSp>
          <p:nvCxnSpPr>
            <p:cNvPr id="10" name="Straight Connector 9">
              <a:extLst>
                <a:ext uri="{FF2B5EF4-FFF2-40B4-BE49-F238E27FC236}">
                  <a16:creationId xmlns:a16="http://schemas.microsoft.com/office/drawing/2014/main" id="{06FE7C98-5AE6-06BC-2728-8A3A0126C1E8}"/>
                </a:ext>
              </a:extLst>
            </p:cNvPr>
            <p:cNvCxnSpPr>
              <a:cxnSpLocks/>
            </p:cNvCxnSpPr>
            <p:nvPr/>
          </p:nvCxnSpPr>
          <p:spPr>
            <a:xfrm>
              <a:off x="713407" y="4860097"/>
              <a:ext cx="899712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D7D8088-6BCC-76F5-BCB5-E64473532F60}"/>
                </a:ext>
              </a:extLst>
            </p:cNvPr>
            <p:cNvSpPr txBox="1"/>
            <p:nvPr/>
          </p:nvSpPr>
          <p:spPr>
            <a:xfrm>
              <a:off x="723312" y="1626212"/>
              <a:ext cx="4932053" cy="444275"/>
            </a:xfrm>
            <a:prstGeom prst="rect">
              <a:avLst/>
            </a:prstGeom>
            <a:noFill/>
          </p:spPr>
          <p:txBody>
            <a:bodyPr wrap="square" lIns="0" tIns="0" rIns="0" bIns="0" rtlCol="0" anchor="t">
              <a:spAutoFit/>
            </a:bodyPr>
            <a:lstStyle/>
            <a:p>
              <a:r>
                <a:rPr lang="en-US">
                  <a:latin typeface="Georgia"/>
                </a:rPr>
                <a:t>Project activity: October '24 – February '25</a:t>
              </a:r>
              <a:endParaRPr lang="en-US">
                <a:latin typeface="Georgia" panose="02040502050405020303" pitchFamily="18" charset="0"/>
              </a:endParaRPr>
            </a:p>
            <a:p>
              <a:endParaRPr lang="en-US">
                <a:latin typeface="Georgia" panose="02040502050405020303" pitchFamily="18" charset="0"/>
              </a:endParaRPr>
            </a:p>
          </p:txBody>
        </p:sp>
      </p:grpSp>
      <p:sp>
        <p:nvSpPr>
          <p:cNvPr id="2" name="TextBox 8">
            <a:extLst>
              <a:ext uri="{FF2B5EF4-FFF2-40B4-BE49-F238E27FC236}">
                <a16:creationId xmlns:a16="http://schemas.microsoft.com/office/drawing/2014/main" id="{4A5BC814-93F9-8053-BF7B-21E1367AC22A}"/>
              </a:ext>
            </a:extLst>
          </p:cNvPr>
          <p:cNvSpPr txBox="1"/>
          <p:nvPr/>
        </p:nvSpPr>
        <p:spPr>
          <a:xfrm>
            <a:off x="2728458" y="3452901"/>
            <a:ext cx="1620061" cy="938719"/>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a:solidFill>
                  <a:srgbClr val="000000"/>
                </a:solidFill>
                <a:latin typeface="Arial"/>
                <a:cs typeface="Arial"/>
              </a:rPr>
              <a:t>Develop and administer survey for families using targeted help and universal services</a:t>
            </a:r>
            <a:endParaRPr lang="en-US"/>
          </a:p>
        </p:txBody>
      </p:sp>
      <p:sp>
        <p:nvSpPr>
          <p:cNvPr id="4" name="TextBox 8">
            <a:extLst>
              <a:ext uri="{FF2B5EF4-FFF2-40B4-BE49-F238E27FC236}">
                <a16:creationId xmlns:a16="http://schemas.microsoft.com/office/drawing/2014/main" id="{4A5BC814-93F9-8053-BF7B-21E1367AC22A}"/>
              </a:ext>
            </a:extLst>
          </p:cNvPr>
          <p:cNvSpPr txBox="1"/>
          <p:nvPr/>
        </p:nvSpPr>
        <p:spPr>
          <a:xfrm>
            <a:off x="4673563" y="3368264"/>
            <a:ext cx="1620061" cy="1107996"/>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a:solidFill>
                  <a:srgbClr val="000000"/>
                </a:solidFill>
                <a:latin typeface="Arial"/>
                <a:cs typeface="Arial"/>
              </a:rPr>
              <a:t>Developing topic guide for focus groups and deliver focus groups with families underrepresented in RPC services</a:t>
            </a:r>
            <a:endParaRPr lang="en-US"/>
          </a:p>
        </p:txBody>
      </p:sp>
      <p:sp>
        <p:nvSpPr>
          <p:cNvPr id="5" name="TextBox 8">
            <a:extLst>
              <a:ext uri="{FF2B5EF4-FFF2-40B4-BE49-F238E27FC236}">
                <a16:creationId xmlns:a16="http://schemas.microsoft.com/office/drawing/2014/main" id="{4A5BC814-93F9-8053-BF7B-21E1367AC22A}"/>
              </a:ext>
            </a:extLst>
          </p:cNvPr>
          <p:cNvSpPr txBox="1"/>
          <p:nvPr/>
        </p:nvSpPr>
        <p:spPr>
          <a:xfrm>
            <a:off x="6508379" y="3706817"/>
            <a:ext cx="1620061" cy="430887"/>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a:solidFill>
                  <a:srgbClr val="000000"/>
                </a:solidFill>
                <a:latin typeface="Arial"/>
                <a:cs typeface="Arial"/>
              </a:rPr>
              <a:t>Analyse and interpret findings </a:t>
            </a:r>
          </a:p>
        </p:txBody>
      </p:sp>
      <p:sp>
        <p:nvSpPr>
          <p:cNvPr id="11" name="TextBox 8">
            <a:extLst>
              <a:ext uri="{FF2B5EF4-FFF2-40B4-BE49-F238E27FC236}">
                <a16:creationId xmlns:a16="http://schemas.microsoft.com/office/drawing/2014/main" id="{4A5BC814-93F9-8053-BF7B-21E1367AC22A}"/>
              </a:ext>
            </a:extLst>
          </p:cNvPr>
          <p:cNvSpPr txBox="1"/>
          <p:nvPr/>
        </p:nvSpPr>
        <p:spPr>
          <a:xfrm>
            <a:off x="8323142" y="3452902"/>
            <a:ext cx="1620061" cy="938719"/>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a:solidFill>
                  <a:srgbClr val="000000"/>
                </a:solidFill>
                <a:latin typeface="Arial"/>
                <a:cs typeface="Arial"/>
              </a:rPr>
              <a:t>Use findings to shape future RPC service design and to inform the set-up of the Parents Forum </a:t>
            </a:r>
            <a:endParaRPr lang="en-US"/>
          </a:p>
        </p:txBody>
      </p:sp>
      <p:pic>
        <p:nvPicPr>
          <p:cNvPr id="29" name="Audio 28">
            <a:extLst>
              <a:ext uri="{FF2B5EF4-FFF2-40B4-BE49-F238E27FC236}">
                <a16:creationId xmlns:a16="http://schemas.microsoft.com/office/drawing/2014/main" id="{B117D082-0384-0DCE-C565-3DED45F464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51168" y="360182"/>
            <a:ext cx="1297552" cy="1232976"/>
          </a:xfrm>
          <a:prstGeom prst="rect">
            <a:avLst/>
          </a:prstGeom>
        </p:spPr>
      </p:pic>
    </p:spTree>
    <p:extLst>
      <p:ext uri="{BB962C8B-B14F-4D97-AF65-F5344CB8AC3E}">
        <p14:creationId xmlns:p14="http://schemas.microsoft.com/office/powerpoint/2010/main" val="1662260358"/>
      </p:ext>
    </p:extLst>
  </p:cSld>
  <p:clrMapOvr>
    <a:masterClrMapping/>
  </p:clrMapOvr>
  <mc:AlternateContent xmlns:mc="http://schemas.openxmlformats.org/markup-compatibility/2006" xmlns:p14="http://schemas.microsoft.com/office/powerpoint/2010/main">
    <mc:Choice Requires="p14">
      <p:transition spd="slow" p14:dur="2000" advTm="80830"/>
    </mc:Choice>
    <mc:Fallback xmlns="">
      <p:transition spd="slow" advTm="8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9658B-EBE8-27BF-0DF0-25F9B9C400E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BCE8C8-5154-924E-14E9-0D0514223607}"/>
              </a:ext>
            </a:extLst>
          </p:cNvPr>
          <p:cNvSpPr>
            <a:spLocks noGrp="1"/>
          </p:cNvSpPr>
          <p:nvPr>
            <p:ph sz="half" idx="11"/>
          </p:nvPr>
        </p:nvSpPr>
        <p:spPr>
          <a:xfrm>
            <a:off x="3946558" y="4760688"/>
            <a:ext cx="4297680" cy="1538512"/>
          </a:xfrm>
        </p:spPr>
        <p:txBody>
          <a:bodyPr vert="horz" lIns="251999" tIns="251999" rIns="251999" bIns="251999" rtlCol="0" anchor="t">
            <a:normAutofit/>
          </a:bodyPr>
          <a:lstStyle/>
          <a:p>
            <a:pPr algn="ctr"/>
            <a:r>
              <a:rPr kumimoji="0" lang="en-GB" sz="3200" b="0" i="0" u="none" strike="noStrike" kern="1200" cap="none" spc="0" normalizeH="0" baseline="0" noProof="0">
                <a:ln>
                  <a:noFill/>
                </a:ln>
                <a:effectLst/>
                <a:uLnTx/>
                <a:uFillTx/>
                <a:latin typeface="Georgia" panose="02040502050405020303" pitchFamily="18" charset="0"/>
                <a:cs typeface="Calibri"/>
              </a:rPr>
              <a:t>Thank you to the local areas involved!</a:t>
            </a:r>
          </a:p>
        </p:txBody>
      </p:sp>
      <p:sp>
        <p:nvSpPr>
          <p:cNvPr id="3" name="Title 2">
            <a:extLst>
              <a:ext uri="{FF2B5EF4-FFF2-40B4-BE49-F238E27FC236}">
                <a16:creationId xmlns:a16="http://schemas.microsoft.com/office/drawing/2014/main" id="{007FF792-A998-ED16-888F-DF8F71BE3EF3}"/>
              </a:ext>
            </a:extLst>
          </p:cNvPr>
          <p:cNvSpPr>
            <a:spLocks noGrp="1"/>
          </p:cNvSpPr>
          <p:nvPr>
            <p:ph type="title"/>
          </p:nvPr>
        </p:nvSpPr>
        <p:spPr/>
        <p:txBody>
          <a:bodyPr/>
          <a:lstStyle/>
          <a:p>
            <a:r>
              <a:rPr lang="en-US">
                <a:latin typeface="Arial Narrow"/>
              </a:rPr>
              <a:t>WHAT NEXT?</a:t>
            </a:r>
            <a:endParaRPr lang="en-US"/>
          </a:p>
        </p:txBody>
      </p:sp>
      <p:sp>
        <p:nvSpPr>
          <p:cNvPr id="5" name="TextBox 4">
            <a:extLst>
              <a:ext uri="{FF2B5EF4-FFF2-40B4-BE49-F238E27FC236}">
                <a16:creationId xmlns:a16="http://schemas.microsoft.com/office/drawing/2014/main" id="{7305BA31-2951-DD20-9BED-857952810FA1}"/>
              </a:ext>
            </a:extLst>
          </p:cNvPr>
          <p:cNvSpPr txBox="1"/>
          <p:nvPr/>
        </p:nvSpPr>
        <p:spPr>
          <a:xfrm>
            <a:off x="718799" y="1566333"/>
            <a:ext cx="10753199" cy="25545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1C1C1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1C1C1E"/>
                </a:solidFill>
                <a:effectLst/>
                <a:uLnTx/>
                <a:uFillTx/>
                <a:latin typeface="Georgia"/>
                <a:cs typeface="Calibri"/>
              </a:rPr>
              <a:t>Consider how you may take some of the steps discussed to enable families to be involved in service planning and design</a:t>
            </a:r>
            <a:endParaRPr lang="en-GB" sz="2000" b="0" i="0" u="none" strike="noStrike" kern="1200" cap="none" spc="0" normalizeH="0" baseline="0" noProof="0">
              <a:ln>
                <a:noFill/>
              </a:ln>
              <a:solidFill>
                <a:srgbClr val="1C1C1E"/>
              </a:solidFill>
              <a:effectLst/>
              <a:uLnTx/>
              <a:uFillTx/>
              <a:latin typeface="Georgi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0" i="0" u="none" strike="noStrike" kern="1200" cap="none" spc="0" normalizeH="0" baseline="0" noProof="0">
              <a:ln>
                <a:noFill/>
              </a:ln>
              <a:solidFill>
                <a:srgbClr val="1C1C1E"/>
              </a:solidFill>
              <a:effectLst/>
              <a:uLnTx/>
              <a:uFillTx/>
              <a:latin typeface="Georgia"/>
              <a:cs typeface="Calibri"/>
            </a:endParaRPr>
          </a:p>
          <a:p>
            <a:pPr marL="285750" indent="-285750">
              <a:buFont typeface="Arial" panose="020B0604020202020204" pitchFamily="34" charset="0"/>
              <a:buChar char="•"/>
              <a:defRPr/>
            </a:pPr>
            <a:r>
              <a:rPr lang="en-GB" sz="2000">
                <a:solidFill>
                  <a:srgbClr val="1C1C1E"/>
                </a:solidFill>
                <a:latin typeface="Georgia"/>
                <a:cs typeface="Calibri"/>
              </a:rPr>
              <a:t>Look out for future updates as</a:t>
            </a:r>
            <a:r>
              <a:rPr kumimoji="0" lang="en-GB" sz="2000" b="0" i="0" u="none" strike="noStrike" kern="1200" cap="none" spc="0" normalizeH="0" baseline="0" noProof="0">
                <a:ln>
                  <a:noFill/>
                </a:ln>
                <a:solidFill>
                  <a:srgbClr val="1C1C1E"/>
                </a:solidFill>
                <a:effectLst/>
                <a:uLnTx/>
                <a:uFillTx/>
                <a:latin typeface="Georgia"/>
                <a:cs typeface="Calibri"/>
              </a:rPr>
              <a:t> the learning progresses</a:t>
            </a:r>
            <a:endParaRPr lang="en-GB" sz="2000" b="0" i="0" u="none" strike="noStrike" kern="1200" cap="none" spc="0" normalizeH="0" baseline="0" noProof="0">
              <a:ln>
                <a:noFill/>
              </a:ln>
              <a:solidFill>
                <a:srgbClr val="1C1C1E"/>
              </a:solidFill>
              <a:effectLst/>
              <a:uLnTx/>
              <a:uFillTx/>
              <a:latin typeface="Georgi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a:solidFill>
                <a:srgbClr val="1C1C1E"/>
              </a:solidFill>
              <a:latin typeface="Georgi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1C1C1E"/>
                </a:solidFill>
                <a:effectLst/>
                <a:uLnTx/>
                <a:uFillTx/>
                <a:latin typeface="Georgia"/>
                <a:cs typeface="Calibri"/>
              </a:rPr>
              <a:t>Look at the report </a:t>
            </a:r>
            <a:r>
              <a:rPr kumimoji="0" lang="en-GB" sz="2000" b="0" i="0" u="none" strike="noStrike" kern="1200" cap="none" spc="0" normalizeH="0" baseline="0" noProof="0">
                <a:ln>
                  <a:noFill/>
                </a:ln>
                <a:solidFill>
                  <a:srgbClr val="1C1C1E"/>
                </a:solidFill>
                <a:effectLst/>
                <a:uLnTx/>
                <a:uFillTx/>
                <a:latin typeface="Georgia"/>
                <a:cs typeface="Calibri"/>
                <a:hlinkClick r:id="rId5"/>
              </a:rPr>
              <a:t>‘Enablers for involving families in RPC service planning’ </a:t>
            </a:r>
            <a:r>
              <a:rPr kumimoji="0" lang="en-GB" sz="2000" b="0" i="0" u="none" strike="noStrike" kern="1200" cap="none" spc="0" normalizeH="0" baseline="0" noProof="0">
                <a:ln>
                  <a:noFill/>
                </a:ln>
                <a:solidFill>
                  <a:srgbClr val="1C1C1E"/>
                </a:solidFill>
                <a:effectLst/>
                <a:uLnTx/>
                <a:uFillTx/>
                <a:latin typeface="Georgia"/>
                <a:cs typeface="Calibri"/>
              </a:rPr>
              <a:t>for further examples of work in this space.</a:t>
            </a:r>
            <a:endParaRPr lang="en-GB" sz="2000" b="0" i="0" u="none" strike="noStrike" kern="1200" cap="none" spc="0" normalizeH="0" baseline="0" noProof="0">
              <a:ln>
                <a:noFill/>
              </a:ln>
              <a:solidFill>
                <a:srgbClr val="1C1C1E"/>
              </a:solidFill>
              <a:effectLst/>
              <a:uLnTx/>
              <a:uFillTx/>
              <a:latin typeface="Georgia"/>
              <a:cs typeface="Calibri"/>
            </a:endParaRPr>
          </a:p>
        </p:txBody>
      </p:sp>
      <p:pic>
        <p:nvPicPr>
          <p:cNvPr id="11" name="Audio 10">
            <a:extLst>
              <a:ext uri="{FF2B5EF4-FFF2-40B4-BE49-F238E27FC236}">
                <a16:creationId xmlns:a16="http://schemas.microsoft.com/office/drawing/2014/main" id="{6D81F587-5B17-067F-5A08-20BC56BD15CE}"/>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718798" y="5411972"/>
            <a:ext cx="1080903" cy="1080903"/>
          </a:xfrm>
          <a:prstGeom prst="rect">
            <a:avLst/>
          </a:prstGeom>
        </p:spPr>
      </p:pic>
    </p:spTree>
    <p:extLst>
      <p:ext uri="{BB962C8B-B14F-4D97-AF65-F5344CB8AC3E}">
        <p14:creationId xmlns:p14="http://schemas.microsoft.com/office/powerpoint/2010/main" val="4130289603"/>
      </p:ext>
    </p:extLst>
  </p:cSld>
  <p:clrMapOvr>
    <a:masterClrMapping/>
  </p:clrMapOvr>
  <mc:AlternateContent xmlns:mc="http://schemas.openxmlformats.org/markup-compatibility/2006" xmlns:p14="http://schemas.microsoft.com/office/powerpoint/2010/main">
    <mc:Choice Requires="p14">
      <p:transition spd="slow" p14:dur="2000" advTm="27439"/>
    </mc:Choice>
    <mc:Fallback xmlns="">
      <p:transition spd="slow" advTm="2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B05B-C749-41D1-5D32-FF147AC074F9}"/>
              </a:ext>
            </a:extLst>
          </p:cNvPr>
          <p:cNvSpPr>
            <a:spLocks noGrp="1"/>
          </p:cNvSpPr>
          <p:nvPr>
            <p:ph type="ctrTitle"/>
          </p:nvPr>
        </p:nvSpPr>
        <p:spPr>
          <a:xfrm>
            <a:off x="733020" y="403210"/>
            <a:ext cx="10753200" cy="841191"/>
          </a:xfrm>
        </p:spPr>
        <p:txBody>
          <a:bodyPr>
            <a:normAutofit/>
          </a:bodyPr>
          <a:lstStyle/>
          <a:p>
            <a:pPr algn="l"/>
            <a:r>
              <a:rPr lang="en-US" sz="4800" cap="all"/>
              <a:t>Background</a:t>
            </a:r>
          </a:p>
        </p:txBody>
      </p:sp>
      <p:sp>
        <p:nvSpPr>
          <p:cNvPr id="3" name="Subtitle 2">
            <a:extLst>
              <a:ext uri="{FF2B5EF4-FFF2-40B4-BE49-F238E27FC236}">
                <a16:creationId xmlns:a16="http://schemas.microsoft.com/office/drawing/2014/main" id="{C1C0923A-6799-40B5-9594-C7B492536A30}"/>
              </a:ext>
            </a:extLst>
          </p:cNvPr>
          <p:cNvSpPr>
            <a:spLocks noGrp="1"/>
          </p:cNvSpPr>
          <p:nvPr>
            <p:ph type="subTitle" idx="1"/>
          </p:nvPr>
        </p:nvSpPr>
        <p:spPr>
          <a:xfrm>
            <a:off x="719400" y="2137144"/>
            <a:ext cx="10753200" cy="3373749"/>
          </a:xfrm>
        </p:spPr>
        <p:txBody>
          <a:bodyPr vert="horz" lIns="0" tIns="0" rIns="0" bIns="0" rtlCol="0" anchor="t">
            <a:normAutofit/>
          </a:bodyPr>
          <a:lstStyle/>
          <a:p>
            <a:pPr marL="342900" indent="-342900" algn="l">
              <a:buFont typeface="Arial" panose="020B0604020202020204" pitchFamily="34" charset="0"/>
              <a:buChar char="•"/>
            </a:pPr>
            <a:endParaRPr lang="en-US" b="0" i="0">
              <a:effectLst/>
              <a:latin typeface="Georgia"/>
            </a:endParaRPr>
          </a:p>
          <a:p>
            <a:pPr marL="342900" indent="-342900" algn="l">
              <a:buFont typeface="Arial" panose="020B0604020202020204" pitchFamily="34" charset="0"/>
              <a:buChar char="•"/>
            </a:pPr>
            <a:endParaRPr lang="en-GB" b="0" i="0">
              <a:solidFill>
                <a:srgbClr val="FF0000"/>
              </a:solidFill>
              <a:effectLst/>
              <a:latin typeface="Georgia"/>
            </a:endParaRPr>
          </a:p>
        </p:txBody>
      </p:sp>
      <p:sp>
        <p:nvSpPr>
          <p:cNvPr id="4" name="Slide Number Placeholder 3">
            <a:extLst>
              <a:ext uri="{FF2B5EF4-FFF2-40B4-BE49-F238E27FC236}">
                <a16:creationId xmlns:a16="http://schemas.microsoft.com/office/drawing/2014/main" id="{B8F58C1E-A95C-D9D8-0037-03FE30095B5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BCEA9-4EE6-0946-ABE0-0FBD23C750CA}" type="slidenum">
              <a:rPr kumimoji="0" lang="en-US" sz="1200" b="0" i="0" u="none" strike="noStrike" kern="1200" cap="none" spc="0" normalizeH="0" baseline="0" noProof="0" smtClean="0">
                <a:ln>
                  <a:noFill/>
                </a:ln>
                <a:solidFill>
                  <a:srgbClr val="1C1C1E"/>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1C1C1E"/>
              </a:solidFill>
              <a:effectLst/>
              <a:uLnTx/>
              <a:uFillTx/>
              <a:latin typeface="Georgia" panose="02040502050405020303" pitchFamily="18" charset="0"/>
              <a:ea typeface="+mn-ea"/>
              <a:cs typeface="+mn-cs"/>
            </a:endParaRPr>
          </a:p>
        </p:txBody>
      </p:sp>
      <p:sp>
        <p:nvSpPr>
          <p:cNvPr id="10" name="TextBox 9">
            <a:extLst>
              <a:ext uri="{FF2B5EF4-FFF2-40B4-BE49-F238E27FC236}">
                <a16:creationId xmlns:a16="http://schemas.microsoft.com/office/drawing/2014/main" id="{F5EC269F-8C49-0F5E-F2F9-B90DD0D33B9D}"/>
              </a:ext>
            </a:extLst>
          </p:cNvPr>
          <p:cNvSpPr txBox="1"/>
          <p:nvPr/>
        </p:nvSpPr>
        <p:spPr>
          <a:xfrm>
            <a:off x="717078" y="1705451"/>
            <a:ext cx="5074023" cy="3754874"/>
          </a:xfrm>
          <a:prstGeom prst="rect">
            <a:avLst/>
          </a:prstGeom>
          <a:noFill/>
        </p:spPr>
        <p:txBody>
          <a:bodyPr wrap="square" rtlCol="0">
            <a:spAutoFit/>
          </a:bodyPr>
          <a:lstStyle/>
          <a:p>
            <a:pPr algn="l" rtl="0" fontAlgn="base"/>
            <a:endParaRPr lang="en-US" sz="2000" b="0" i="0">
              <a:solidFill>
                <a:srgbClr val="000000"/>
              </a:solidFill>
              <a:effectLst/>
              <a:latin typeface="Georgia" panose="02040502050405020303" pitchFamily="18" charset="0"/>
            </a:endParaRPr>
          </a:p>
          <a:p>
            <a:pPr marL="285750" indent="-285750" algn="l" rtl="0" fontAlgn="base">
              <a:buFont typeface="Arial" panose="020B0604020202020204" pitchFamily="34" charset="0"/>
              <a:buChar char="•"/>
            </a:pPr>
            <a:r>
              <a:rPr lang="en-US" sz="2000" b="0" i="0">
                <a:solidFill>
                  <a:srgbClr val="000000"/>
                </a:solidFill>
                <a:effectLst/>
                <a:latin typeface="Georgia" panose="02040502050405020303" pitchFamily="18" charset="0"/>
              </a:rPr>
              <a:t>As part of the Reducing Parental Conflict (RPC) programme, there is a focus on capturing family voice and lived experience in strategy and service design. </a:t>
            </a:r>
          </a:p>
          <a:p>
            <a:pPr marL="285750" indent="-285750" algn="l" rtl="0" fontAlgn="base">
              <a:buFont typeface="Arial" panose="020B0604020202020204" pitchFamily="34" charset="0"/>
              <a:buChar char="•"/>
            </a:pPr>
            <a:endParaRPr lang="en-US" sz="2000" b="0" i="0">
              <a:solidFill>
                <a:srgbClr val="000000"/>
              </a:solidFill>
              <a:effectLst/>
              <a:latin typeface="Georgia" panose="02040502050405020303" pitchFamily="18" charset="0"/>
            </a:endParaRPr>
          </a:p>
          <a:p>
            <a:pPr marL="285750" indent="-285750" algn="l" rtl="0" fontAlgn="base">
              <a:buFont typeface="Arial" panose="020B0604020202020204" pitchFamily="34" charset="0"/>
              <a:buChar char="•"/>
            </a:pPr>
            <a:r>
              <a:rPr lang="en-GB" sz="2000" b="0" i="0">
                <a:solidFill>
                  <a:srgbClr val="000000"/>
                </a:solidFill>
                <a:effectLst/>
                <a:latin typeface="Georgia" panose="02040502050405020303" pitchFamily="18" charset="0"/>
              </a:rPr>
              <a:t>There is still further work needed to understand and overcome barriers to involving families in RPC service planning.  </a:t>
            </a:r>
            <a:r>
              <a:rPr lang="en-US" sz="2000" b="0" i="0">
                <a:solidFill>
                  <a:srgbClr val="000000"/>
                </a:solidFill>
                <a:effectLst/>
                <a:latin typeface="Georgia" panose="02040502050405020303" pitchFamily="18" charset="0"/>
              </a:rPr>
              <a:t> </a:t>
            </a:r>
          </a:p>
          <a:p>
            <a:endParaRPr lang="en-GB"/>
          </a:p>
        </p:txBody>
      </p:sp>
      <p:pic>
        <p:nvPicPr>
          <p:cNvPr id="5" name="Content Placeholder 4" descr="A screenshot of a computer&#10;&#10;Description automatically generated">
            <a:hlinkClick r:id="rId5"/>
            <a:extLst>
              <a:ext uri="{FF2B5EF4-FFF2-40B4-BE49-F238E27FC236}">
                <a16:creationId xmlns:a16="http://schemas.microsoft.com/office/drawing/2014/main" id="{27193808-2706-AF51-6995-18AB0D50F4F6}"/>
              </a:ext>
            </a:extLst>
          </p:cNvPr>
          <p:cNvPicPr>
            <a:picLocks noChangeAspect="1"/>
          </p:cNvPicPr>
          <p:nvPr/>
        </p:nvPicPr>
        <p:blipFill>
          <a:blip r:embed="rId6"/>
          <a:srcRect l="34104" t="17290" r="34875" b="7192"/>
          <a:stretch/>
        </p:blipFill>
        <p:spPr>
          <a:xfrm>
            <a:off x="6109620" y="493757"/>
            <a:ext cx="4471688" cy="5963434"/>
          </a:xfrm>
          <a:prstGeom prst="rect">
            <a:avLst/>
          </a:prstGeom>
        </p:spPr>
      </p:pic>
      <p:pic>
        <p:nvPicPr>
          <p:cNvPr id="17" name="Audio 16">
            <a:extLst>
              <a:ext uri="{FF2B5EF4-FFF2-40B4-BE49-F238E27FC236}">
                <a16:creationId xmlns:a16="http://schemas.microsoft.com/office/drawing/2014/main" id="{FE700FDA-22F3-1267-7874-AC7A72A0C716}"/>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1">
                <a:tint val="45000"/>
                <a:satMod val="400000"/>
              </a:schemeClr>
            </a:duotone>
          </a:blip>
          <a:stretch>
            <a:fillRect/>
          </a:stretch>
        </p:blipFill>
        <p:spPr>
          <a:xfrm>
            <a:off x="843491" y="5510893"/>
            <a:ext cx="957104" cy="968711"/>
          </a:xfrm>
          <a:prstGeom prst="rect">
            <a:avLst/>
          </a:prstGeom>
        </p:spPr>
      </p:pic>
    </p:spTree>
    <p:extLst>
      <p:ext uri="{BB962C8B-B14F-4D97-AF65-F5344CB8AC3E}">
        <p14:creationId xmlns:p14="http://schemas.microsoft.com/office/powerpoint/2010/main" val="1276503022"/>
      </p:ext>
    </p:extLst>
  </p:cSld>
  <p:clrMapOvr>
    <a:masterClrMapping/>
  </p:clrMapOvr>
  <mc:AlternateContent xmlns:mc="http://schemas.openxmlformats.org/markup-compatibility/2006" xmlns:p14="http://schemas.microsoft.com/office/powerpoint/2010/main">
    <mc:Choice Requires="p14">
      <p:transition spd="slow" p14:dur="2000" advTm="56865"/>
    </mc:Choice>
    <mc:Fallback xmlns="">
      <p:transition spd="slow" advTm="5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9BA9-F065-62D3-CA73-D544E19C9B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3705BC-FB98-5D3A-4450-24C3CD418912}"/>
              </a:ext>
            </a:extLst>
          </p:cNvPr>
          <p:cNvSpPr>
            <a:spLocks noGrp="1"/>
          </p:cNvSpPr>
          <p:nvPr>
            <p:ph type="title"/>
          </p:nvPr>
        </p:nvSpPr>
        <p:spPr/>
        <p:txBody>
          <a:bodyPr/>
          <a:lstStyle/>
          <a:p>
            <a:r>
              <a:rPr lang="en-US">
                <a:latin typeface="Arial Narrow"/>
              </a:rPr>
              <a:t>EQUALITY, DIVERSITY, INCLUSION &amp; EQUITY (EDIE)</a:t>
            </a:r>
            <a:endParaRPr lang="en-US"/>
          </a:p>
        </p:txBody>
      </p:sp>
      <p:sp>
        <p:nvSpPr>
          <p:cNvPr id="5" name="TextBox 4">
            <a:extLst>
              <a:ext uri="{FF2B5EF4-FFF2-40B4-BE49-F238E27FC236}">
                <a16:creationId xmlns:a16="http://schemas.microsoft.com/office/drawing/2014/main" id="{B9895BFF-2793-14A0-F910-7D908D4D6C29}"/>
              </a:ext>
            </a:extLst>
          </p:cNvPr>
          <p:cNvSpPr txBox="1"/>
          <p:nvPr/>
        </p:nvSpPr>
        <p:spPr>
          <a:xfrm>
            <a:off x="718800" y="1566333"/>
            <a:ext cx="3814652" cy="59093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1C1C1E"/>
                </a:solidFill>
                <a:latin typeface="Georgia"/>
              </a:rPr>
              <a:t>Foundations </a:t>
            </a:r>
            <a:r>
              <a:rPr kumimoji="0" lang="en-GB" sz="1800" b="0" i="0" u="none" strike="noStrike" kern="1200" cap="none" spc="0" normalizeH="0" baseline="0" noProof="0">
                <a:ln>
                  <a:noFill/>
                </a:ln>
                <a:solidFill>
                  <a:srgbClr val="1C1C1E"/>
                </a:solidFill>
                <a:effectLst/>
                <a:uLnTx/>
                <a:uFillTx/>
                <a:latin typeface="Georgia"/>
              </a:rPr>
              <a:t>will encourage local leaders to:</a:t>
            </a:r>
            <a:endParaRPr lang="en-GB" sz="1800" b="0" i="0" u="none" strike="noStrike" kern="1200" cap="none" spc="0" normalizeH="0" baseline="0" noProof="0">
              <a:ln>
                <a:noFill/>
              </a:ln>
              <a:solidFill>
                <a:srgbClr val="1C1C1E"/>
              </a:solidFill>
              <a:effectLst/>
              <a:uLnTx/>
              <a:uFillTx/>
              <a:latin typeface="Georgia"/>
            </a:endParaRPr>
          </a:p>
          <a:p>
            <a:pPr marR="0" lvl="0" algn="l" defTabSz="914400" rtl="0" eaLnBrk="1" fontAlgn="auto" latinLnBrk="0" hangingPunct="1">
              <a:lnSpc>
                <a:spcPct val="100000"/>
              </a:lnSpc>
              <a:spcBef>
                <a:spcPts val="0"/>
              </a:spcBef>
              <a:spcAft>
                <a:spcPts val="0"/>
              </a:spcAft>
              <a:buClrTx/>
              <a:buSzTx/>
              <a:tabLst/>
              <a:defRPr/>
            </a:pPr>
            <a:endParaRPr lang="en-GB">
              <a:solidFill>
                <a:srgbClr val="1C1C1E"/>
              </a:solidFill>
              <a:latin typeface="Georgia"/>
              <a:cs typeface="Calibri"/>
            </a:endParaRPr>
          </a:p>
          <a:p>
            <a:pPr marL="285750" indent="-285750">
              <a:buFont typeface="Arial" panose="020B0604020202020204" pitchFamily="34" charset="0"/>
              <a:buChar char="•"/>
            </a:pPr>
            <a:r>
              <a:rPr lang="en-GB">
                <a:latin typeface="Georgia"/>
              </a:rPr>
              <a:t>engage diverse community groups </a:t>
            </a:r>
          </a:p>
          <a:p>
            <a:pPr marL="285750" indent="-285750">
              <a:buFont typeface="Arial" panose="020B0604020202020204" pitchFamily="34" charset="0"/>
              <a:buChar char="•"/>
            </a:pPr>
            <a:endParaRPr lang="en-GB">
              <a:latin typeface="Georgia"/>
            </a:endParaRPr>
          </a:p>
          <a:p>
            <a:pPr marL="285750" indent="-285750">
              <a:buFont typeface="Arial" panose="020B0604020202020204" pitchFamily="34" charset="0"/>
              <a:buChar char="•"/>
            </a:pPr>
            <a:r>
              <a:rPr lang="en-GB">
                <a:latin typeface="Georgia"/>
              </a:rPr>
              <a:t>engage underrepresented families through existing and trusted local relationships</a:t>
            </a:r>
          </a:p>
          <a:p>
            <a:pPr marL="285750" indent="-285750">
              <a:buFont typeface="Arial" panose="020B0604020202020204" pitchFamily="34" charset="0"/>
              <a:buChar char="•"/>
            </a:pPr>
            <a:endParaRPr lang="en-GB">
              <a:latin typeface="Georgia"/>
            </a:endParaRPr>
          </a:p>
          <a:p>
            <a:pPr marL="285750" indent="-285750">
              <a:buFont typeface="Arial" panose="020B0604020202020204" pitchFamily="34" charset="0"/>
              <a:buChar char="•"/>
            </a:pPr>
            <a:r>
              <a:rPr lang="en-GB">
                <a:latin typeface="Georgia"/>
              </a:rPr>
              <a:t>share learning around amplifying enablers and overcoming barriers in this space.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1C1C1E"/>
              </a:solidFill>
              <a:effectLst/>
              <a:uLnTx/>
              <a:uFillTx/>
              <a:latin typeface="Calibri" panose="020F0502020204030204"/>
              <a:ea typeface="+mn-ea"/>
              <a:cs typeface="Calibri"/>
            </a:endParaRPr>
          </a:p>
          <a:p>
            <a:pPr marR="0" lvl="0" algn="l" defTabSz="9144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a:ln>
                <a:noFill/>
              </a:ln>
              <a:solidFill>
                <a:srgbClr val="1C1C1E"/>
              </a:solidFill>
              <a:effectLst/>
              <a:uLnTx/>
              <a:uFillTx/>
              <a:latin typeface="Calibri" panose="020F0502020204030204"/>
              <a:ea typeface="+mn-ea"/>
              <a:cs typeface="Calibri"/>
            </a:endParaRPr>
          </a:p>
          <a:p>
            <a:pPr marR="0" lvl="0" algn="l" defTabSz="914400" rtl="0" eaLnBrk="1" fontAlgn="auto" latinLnBrk="0" hangingPunct="1">
              <a:lnSpc>
                <a:spcPct val="100000"/>
              </a:lnSpc>
              <a:spcBef>
                <a:spcPts val="0"/>
              </a:spcBef>
              <a:spcAft>
                <a:spcPts val="0"/>
              </a:spcAft>
              <a:buClrTx/>
              <a:buSzTx/>
              <a:tabLst/>
              <a:defRPr/>
            </a:pPr>
            <a:r>
              <a:rPr lang="en-GB" noProof="0">
                <a:solidFill>
                  <a:srgbClr val="1C1C1E"/>
                </a:solidFill>
                <a:latin typeface="Calibri" panose="020F0502020204030204"/>
                <a:cs typeface="Calibri"/>
              </a:rPr>
              <a:t>   </a:t>
            </a:r>
          </a:p>
          <a:p>
            <a:pPr marR="0" lvl="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a:ln>
                  <a:noFill/>
                </a:ln>
                <a:solidFill>
                  <a:srgbClr val="1C1C1E"/>
                </a:solidFill>
                <a:effectLst/>
                <a:uLnTx/>
                <a:uFillTx/>
                <a:latin typeface="Calibri" panose="020F0502020204030204"/>
                <a:ea typeface="+mn-ea"/>
                <a:cs typeface="Calibri"/>
              </a:rPr>
              <a:t>  </a:t>
            </a:r>
            <a:endParaRPr lang="en-GB" sz="1800" b="0" i="0" u="none" strike="noStrike" kern="1200" cap="none" spc="0" normalizeH="0" baseline="0">
              <a:ln>
                <a:noFill/>
              </a:ln>
              <a:solidFill>
                <a:srgbClr val="1C1C1E"/>
              </a:solidFill>
              <a:effectLst/>
              <a:uLnTx/>
              <a:uFillTx/>
              <a:latin typeface="Calibri" panose="020F0502020204030204"/>
              <a:cs typeface="Calibri"/>
            </a:endParaRPr>
          </a:p>
          <a:p>
            <a:pPr marR="0" lvl="0" algn="l" defTabSz="914400" rtl="0" eaLnBrk="1" fontAlgn="auto" latinLnBrk="0" hangingPunct="1">
              <a:lnSpc>
                <a:spcPct val="100000"/>
              </a:lnSpc>
              <a:spcBef>
                <a:spcPts val="0"/>
              </a:spcBef>
              <a:spcAft>
                <a:spcPts val="0"/>
              </a:spcAft>
              <a:buClrTx/>
              <a:buSzTx/>
              <a:tabLst/>
              <a:defRPr/>
            </a:pPr>
            <a:r>
              <a:rPr lang="en-GB" noProof="0">
                <a:solidFill>
                  <a:srgbClr val="1C1C1E"/>
                </a:solidFill>
                <a:latin typeface="Calibri" panose="020F0502020204030204"/>
                <a:cs typeface="Calibri"/>
              </a:rPr>
              <a:t> </a:t>
            </a:r>
            <a:endParaRPr lang="en-GB" sz="1800" b="0" i="0" u="none" strike="noStrike" kern="1200" cap="none" spc="0" normalizeH="0" baseline="0" noProof="0">
              <a:ln>
                <a:noFill/>
              </a:ln>
              <a:solidFill>
                <a:srgbClr val="1C1C1E"/>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1C1C1E"/>
              </a:solidFill>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1C1E"/>
                </a:solidFill>
                <a:effectLst/>
                <a:uLnTx/>
                <a:uFillTx/>
                <a:latin typeface="Calibri" panose="020F0502020204030204"/>
                <a:ea typeface="+mn-ea"/>
                <a:cs typeface="Calibri"/>
              </a:rPr>
              <a:t>   </a:t>
            </a:r>
            <a:endParaRPr lang="en-GB" sz="1800" b="0" i="0" u="none" strike="noStrike" kern="1200" cap="none" spc="0" normalizeH="0" baseline="0" noProof="0">
              <a:ln>
                <a:noFill/>
              </a:ln>
              <a:solidFill>
                <a:srgbClr val="1C1C1E"/>
              </a:solidFill>
              <a:effectLst/>
              <a:uLnTx/>
              <a:uFillTx/>
              <a:latin typeface="Calibri" panose="020F0502020204030204"/>
              <a:cs typeface="Calibri"/>
            </a:endParaRPr>
          </a:p>
        </p:txBody>
      </p:sp>
      <p:pic>
        <p:nvPicPr>
          <p:cNvPr id="13" name="Audio 12">
            <a:extLst>
              <a:ext uri="{FF2B5EF4-FFF2-40B4-BE49-F238E27FC236}">
                <a16:creationId xmlns:a16="http://schemas.microsoft.com/office/drawing/2014/main" id="{A7202D1F-BC85-FB40-EBCD-306805EFDD67}"/>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blip>
          <a:stretch>
            <a:fillRect/>
          </a:stretch>
        </p:blipFill>
        <p:spPr>
          <a:xfrm>
            <a:off x="718800" y="5635228"/>
            <a:ext cx="971777" cy="971777"/>
          </a:xfrm>
          <a:prstGeom prst="rect">
            <a:avLst/>
          </a:prstGeom>
        </p:spPr>
      </p:pic>
      <p:sp>
        <p:nvSpPr>
          <p:cNvPr id="4" name="Content Placeholder 1">
            <a:extLst>
              <a:ext uri="{FF2B5EF4-FFF2-40B4-BE49-F238E27FC236}">
                <a16:creationId xmlns:a16="http://schemas.microsoft.com/office/drawing/2014/main" id="{1111714A-5AF8-C331-1003-746FE4E5C83E}"/>
              </a:ext>
            </a:extLst>
          </p:cNvPr>
          <p:cNvSpPr>
            <a:spLocks noGrp="1"/>
          </p:cNvSpPr>
          <p:nvPr>
            <p:ph sz="half" idx="11"/>
          </p:nvPr>
        </p:nvSpPr>
        <p:spPr>
          <a:xfrm>
            <a:off x="5034304" y="1568915"/>
            <a:ext cx="5232208" cy="4415731"/>
          </a:xfrm>
        </p:spPr>
        <p:txBody>
          <a:bodyPr vert="horz" lIns="251999" tIns="251999" rIns="251999" bIns="251999" rtlCol="0" anchor="t">
            <a:normAutofit fontScale="92500" lnSpcReduction="10000"/>
          </a:bodyPr>
          <a:lstStyle/>
          <a:p>
            <a:r>
              <a:rPr lang="en-US" sz="4200" b="0">
                <a:solidFill>
                  <a:srgbClr val="F2F2EC"/>
                </a:solidFill>
                <a:latin typeface="Staatliches"/>
              </a:rPr>
              <a:t>EDIE</a:t>
            </a:r>
            <a:endParaRPr lang="en-US"/>
          </a:p>
          <a:p>
            <a:r>
              <a:rPr lang="en-US">
                <a:latin typeface="Arial Narrow"/>
              </a:rPr>
              <a:t>Foundations’ goal is to be a leader in all aspects of equality, diversity, inclusion, and equity (EDIE), and we actively encourage decision makers to implement policies, systems and practices which fully reflect the diversity of society. We are committed to considering what can be learnt about racial disparity in every study we carry out. We will speak up for families who experience racial discrimination and use evidence about what works to call for change.</a:t>
            </a:r>
          </a:p>
          <a:p>
            <a:r>
              <a:rPr lang="en-US">
                <a:hlinkClick r:id="rId6">
                  <a:extLst>
                    <a:ext uri="{A12FA001-AC4F-418D-AE19-62706E023703}">
                      <ahyp:hlinkClr xmlns:ahyp="http://schemas.microsoft.com/office/drawing/2018/hyperlinkcolor" val="tx"/>
                    </a:ext>
                  </a:extLst>
                </a:hlinkClick>
              </a:rPr>
              <a:t>https://foundations.org.uk/about-us/edie/</a:t>
            </a:r>
            <a:endParaRPr lang="en-US"/>
          </a:p>
        </p:txBody>
      </p:sp>
    </p:spTree>
    <p:extLst>
      <p:ext uri="{BB962C8B-B14F-4D97-AF65-F5344CB8AC3E}">
        <p14:creationId xmlns:p14="http://schemas.microsoft.com/office/powerpoint/2010/main" val="1393607834"/>
      </p:ext>
    </p:extLst>
  </p:cSld>
  <p:clrMapOvr>
    <a:masterClrMapping/>
  </p:clrMapOvr>
  <mc:AlternateContent xmlns:mc="http://schemas.openxmlformats.org/markup-compatibility/2006" xmlns:p14="http://schemas.microsoft.com/office/powerpoint/2010/main">
    <mc:Choice Requires="p14">
      <p:transition spd="slow" p14:dur="2000" advTm="53871"/>
    </mc:Choice>
    <mc:Fallback xmlns="">
      <p:transition spd="slow" advTm="5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A8BF2-966A-9DE7-7E81-942B4CDCC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F056C-8796-D3AD-D401-E7D1E3CF03AA}"/>
              </a:ext>
            </a:extLst>
          </p:cNvPr>
          <p:cNvSpPr>
            <a:spLocks noGrp="1"/>
          </p:cNvSpPr>
          <p:nvPr>
            <p:ph type="title"/>
          </p:nvPr>
        </p:nvSpPr>
        <p:spPr>
          <a:xfrm>
            <a:off x="719400" y="389409"/>
            <a:ext cx="10753200" cy="1010411"/>
          </a:xfrm>
        </p:spPr>
        <p:txBody>
          <a:bodyPr anchor="ctr">
            <a:normAutofit/>
          </a:bodyPr>
          <a:lstStyle/>
          <a:p>
            <a:r>
              <a:rPr lang="en-US" cap="all"/>
              <a:t>Working with local areas</a:t>
            </a:r>
          </a:p>
        </p:txBody>
      </p:sp>
      <p:sp>
        <p:nvSpPr>
          <p:cNvPr id="4" name="Slide Number Placeholder 3">
            <a:extLst>
              <a:ext uri="{FF2B5EF4-FFF2-40B4-BE49-F238E27FC236}">
                <a16:creationId xmlns:a16="http://schemas.microsoft.com/office/drawing/2014/main" id="{4F53BE12-4671-AC55-47D2-CBA8BF5D93C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BCEA9-4EE6-0946-ABE0-0FBD23C750CA}" type="slidenum">
              <a:rPr kumimoji="0" lang="en-US" sz="1200" b="0" i="0" u="none" strike="noStrike" kern="1200" cap="none" spc="0" normalizeH="0" baseline="0" noProof="0" smtClean="0">
                <a:ln>
                  <a:noFill/>
                </a:ln>
                <a:solidFill>
                  <a:srgbClr val="1C1C1E"/>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1C1C1E"/>
              </a:solidFill>
              <a:effectLst/>
              <a:uLnTx/>
              <a:uFillTx/>
              <a:latin typeface="Georgia" panose="02040502050405020303" pitchFamily="18" charset="0"/>
              <a:ea typeface="+mn-ea"/>
              <a:cs typeface="+mn-cs"/>
            </a:endParaRPr>
          </a:p>
        </p:txBody>
      </p:sp>
      <p:sp>
        <p:nvSpPr>
          <p:cNvPr id="10" name="Content Placeholder 9">
            <a:extLst>
              <a:ext uri="{FF2B5EF4-FFF2-40B4-BE49-F238E27FC236}">
                <a16:creationId xmlns:a16="http://schemas.microsoft.com/office/drawing/2014/main" id="{312223B1-A703-C608-EAFA-ABD8D0EDC51C}"/>
              </a:ext>
            </a:extLst>
          </p:cNvPr>
          <p:cNvSpPr>
            <a:spLocks noGrp="1"/>
          </p:cNvSpPr>
          <p:nvPr>
            <p:ph idx="1"/>
          </p:nvPr>
        </p:nvSpPr>
        <p:spPr>
          <a:xfrm>
            <a:off x="719400" y="1652706"/>
            <a:ext cx="10753200" cy="4197873"/>
          </a:xfrm>
        </p:spPr>
        <p:txBody>
          <a:bodyPr>
            <a:normAutofit/>
          </a:bodyPr>
          <a:lstStyle/>
          <a:p>
            <a:pPr algn="l" rtl="0" fontAlgn="base"/>
            <a:r>
              <a:rPr lang="en-GB" sz="2000" b="0" i="0" dirty="0">
                <a:solidFill>
                  <a:srgbClr val="000000"/>
                </a:solidFill>
                <a:effectLst/>
              </a:rPr>
              <a:t>Foundations is working with three local areas, who are developing projects that focus on involving families in RPC service planning</a:t>
            </a:r>
            <a:r>
              <a:rPr lang="en-GB" sz="2000" dirty="0">
                <a:solidFill>
                  <a:srgbClr val="000000"/>
                </a:solidFill>
              </a:rPr>
              <a:t>:</a:t>
            </a:r>
            <a:r>
              <a:rPr lang="en-GB" sz="2000" b="0" i="0" dirty="0">
                <a:solidFill>
                  <a:srgbClr val="000000"/>
                </a:solidFill>
                <a:effectLst/>
              </a:rPr>
              <a:t> </a:t>
            </a:r>
            <a:r>
              <a:rPr lang="en-US" sz="2000" b="0" i="0" dirty="0">
                <a:solidFill>
                  <a:srgbClr val="000000"/>
                </a:solidFill>
                <a:effectLst/>
              </a:rPr>
              <a:t> </a:t>
            </a:r>
          </a:p>
          <a:p>
            <a:pPr marL="285750" indent="-285750" algn="l" rtl="0" fontAlgn="base">
              <a:buFont typeface="Arial" panose="020B0604020202020204" pitchFamily="34" charset="0"/>
              <a:buChar char="•"/>
            </a:pPr>
            <a:r>
              <a:rPr lang="en-US" sz="2000" dirty="0">
                <a:solidFill>
                  <a:srgbClr val="000000"/>
                </a:solidFill>
              </a:rPr>
              <a:t>Wigan</a:t>
            </a:r>
          </a:p>
          <a:p>
            <a:pPr marL="285750" indent="-285750" algn="l" rtl="0" fontAlgn="base">
              <a:buFont typeface="Arial" panose="020B0604020202020204" pitchFamily="34" charset="0"/>
              <a:buChar char="•"/>
            </a:pPr>
            <a:r>
              <a:rPr lang="en-US" sz="2000" dirty="0">
                <a:solidFill>
                  <a:srgbClr val="000000"/>
                </a:solidFill>
              </a:rPr>
              <a:t>Bolton</a:t>
            </a:r>
          </a:p>
          <a:p>
            <a:pPr marL="285750" indent="-285750" algn="l" rtl="0" fontAlgn="base">
              <a:buFont typeface="Arial" panose="020B0604020202020204" pitchFamily="34" charset="0"/>
              <a:buChar char="•"/>
            </a:pPr>
            <a:r>
              <a:rPr lang="en-US" sz="2000" dirty="0">
                <a:solidFill>
                  <a:srgbClr val="000000"/>
                </a:solidFill>
              </a:rPr>
              <a:t>Haringey.</a:t>
            </a:r>
            <a:endParaRPr lang="en-US" sz="2000" b="0" i="0" dirty="0">
              <a:solidFill>
                <a:srgbClr val="000000"/>
              </a:solidFill>
              <a:effectLst/>
            </a:endParaRPr>
          </a:p>
          <a:p>
            <a:pPr algn="l" rtl="0" fontAlgn="base"/>
            <a:r>
              <a:rPr lang="en-GB" sz="2000" b="0" i="0" dirty="0">
                <a:solidFill>
                  <a:srgbClr val="000000"/>
                </a:solidFill>
                <a:effectLst/>
              </a:rPr>
              <a:t>We will be supporting local areas to share their learning around the amplifying of enablers and overcoming of barriers in this work.</a:t>
            </a:r>
            <a:r>
              <a:rPr lang="en-US" sz="2000" b="0" i="0" dirty="0">
                <a:solidFill>
                  <a:srgbClr val="000000"/>
                </a:solidFill>
                <a:effectLst/>
              </a:rPr>
              <a:t> </a:t>
            </a:r>
          </a:p>
          <a:p>
            <a:endParaRPr lang="en-GB" dirty="0"/>
          </a:p>
        </p:txBody>
      </p:sp>
      <p:pic>
        <p:nvPicPr>
          <p:cNvPr id="6" name="Audio 5">
            <a:extLst>
              <a:ext uri="{FF2B5EF4-FFF2-40B4-BE49-F238E27FC236}">
                <a16:creationId xmlns:a16="http://schemas.microsoft.com/office/drawing/2014/main" id="{D8E0B7EB-6657-9CE8-E2C7-BA6D44BA525A}"/>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blip>
          <a:stretch>
            <a:fillRect/>
          </a:stretch>
        </p:blipFill>
        <p:spPr>
          <a:xfrm>
            <a:off x="719400" y="5465347"/>
            <a:ext cx="992031" cy="1003244"/>
          </a:xfrm>
          <a:prstGeom prst="rect">
            <a:avLst/>
          </a:prstGeom>
        </p:spPr>
      </p:pic>
    </p:spTree>
    <p:extLst>
      <p:ext uri="{BB962C8B-B14F-4D97-AF65-F5344CB8AC3E}">
        <p14:creationId xmlns:p14="http://schemas.microsoft.com/office/powerpoint/2010/main" val="1967041527"/>
      </p:ext>
    </p:extLst>
  </p:cSld>
  <p:clrMapOvr>
    <a:masterClrMapping/>
  </p:clrMapOvr>
  <mc:AlternateContent xmlns:mc="http://schemas.openxmlformats.org/markup-compatibility/2006" xmlns:p14="http://schemas.microsoft.com/office/powerpoint/2010/main">
    <mc:Choice Requires="p14">
      <p:transition spd="slow" p14:dur="2000" advTm="49411"/>
    </mc:Choice>
    <mc:Fallback xmlns="">
      <p:transition spd="slow" advTm="49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D6C49C-C762-1C7F-4756-F4CFF8BEF443}"/>
              </a:ext>
            </a:extLst>
          </p:cNvPr>
          <p:cNvSpPr>
            <a:spLocks noGrp="1"/>
          </p:cNvSpPr>
          <p:nvPr>
            <p:ph type="sldNum" sz="quarter" idx="4"/>
          </p:nvPr>
        </p:nvSpPr>
        <p:spPr/>
        <p:txBody>
          <a:bodyPr/>
          <a:lstStyle/>
          <a:p>
            <a:fld id="{066BCEA9-4EE6-0946-ABE0-0FBD23C750CA}" type="slidenum">
              <a:rPr lang="en-US" smtClean="0"/>
              <a:pPr/>
              <a:t>5</a:t>
            </a:fld>
            <a:endParaRPr lang="en-US"/>
          </a:p>
        </p:txBody>
      </p:sp>
      <p:graphicFrame>
        <p:nvGraphicFramePr>
          <p:cNvPr id="6" name="Diagram 5">
            <a:extLst>
              <a:ext uri="{FF2B5EF4-FFF2-40B4-BE49-F238E27FC236}">
                <a16:creationId xmlns:a16="http://schemas.microsoft.com/office/drawing/2014/main" id="{7765B3B5-DA8B-45A5-4BEB-EB1ADD8218BE}"/>
              </a:ext>
            </a:extLst>
          </p:cNvPr>
          <p:cNvGraphicFramePr/>
          <p:nvPr>
            <p:extLst>
              <p:ext uri="{D42A27DB-BD31-4B8C-83A1-F6EECF244321}">
                <p14:modId xmlns:p14="http://schemas.microsoft.com/office/powerpoint/2010/main" val="2235360271"/>
              </p:ext>
            </p:extLst>
          </p:nvPr>
        </p:nvGraphicFramePr>
        <p:xfrm>
          <a:off x="1874900" y="862084"/>
          <a:ext cx="9473609" cy="5284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942B71F-8841-0F04-0697-43F469D47714}"/>
              </a:ext>
            </a:extLst>
          </p:cNvPr>
          <p:cNvSpPr txBox="1"/>
          <p:nvPr/>
        </p:nvSpPr>
        <p:spPr>
          <a:xfrm>
            <a:off x="9268048" y="6077247"/>
            <a:ext cx="2923952" cy="923330"/>
          </a:xfrm>
          <a:prstGeom prst="rect">
            <a:avLst/>
          </a:prstGeom>
          <a:noFill/>
        </p:spPr>
        <p:txBody>
          <a:bodyPr wrap="square" rtlCol="0">
            <a:spAutoFit/>
          </a:bodyPr>
          <a:lstStyle/>
          <a:p>
            <a:r>
              <a:rPr lang="en-US" sz="1200" b="1">
                <a:latin typeface="Georgia"/>
                <a:ea typeface="Calibri"/>
                <a:cs typeface="Calibri"/>
              </a:rPr>
              <a:t>References: </a:t>
            </a:r>
            <a:br>
              <a:rPr lang="en-US" sz="1200">
                <a:solidFill>
                  <a:srgbClr val="000000"/>
                </a:solidFill>
                <a:latin typeface="Arial Narrow"/>
                <a:ea typeface="Calibri"/>
                <a:cs typeface="Calibri"/>
              </a:rPr>
            </a:br>
            <a:r>
              <a:rPr lang="en-US" sz="1200">
                <a:solidFill>
                  <a:srgbClr val="007168"/>
                </a:solidFill>
                <a:latin typeface="Georgia"/>
                <a:ea typeface="Calibri"/>
                <a:cs typeface="Calibri"/>
                <a:hlinkClick r:id="rId7"/>
              </a:rPr>
              <a:t>The Double Diamond - Design Council</a:t>
            </a:r>
          </a:p>
          <a:p>
            <a:r>
              <a:rPr lang="en-US" sz="1200">
                <a:solidFill>
                  <a:srgbClr val="007168"/>
                </a:solidFill>
                <a:latin typeface="Georgia"/>
                <a:ea typeface="+mn-lt"/>
                <a:cs typeface="+mn-lt"/>
                <a:hlinkClick r:id="rId8"/>
              </a:rPr>
              <a:t>Co-production Project Planner | </a:t>
            </a:r>
            <a:r>
              <a:rPr lang="en-US" sz="1200" err="1">
                <a:solidFill>
                  <a:srgbClr val="007168"/>
                </a:solidFill>
                <a:latin typeface="Georgia"/>
                <a:ea typeface="+mn-lt"/>
                <a:cs typeface="+mn-lt"/>
                <a:hlinkClick r:id="rId8"/>
              </a:rPr>
              <a:t>Iriss</a:t>
            </a:r>
            <a:endParaRPr lang="en-US" sz="1200">
              <a:latin typeface="Georgia"/>
            </a:endParaRPr>
          </a:p>
          <a:p>
            <a:endParaRPr lang="en-GB"/>
          </a:p>
        </p:txBody>
      </p:sp>
      <p:sp>
        <p:nvSpPr>
          <p:cNvPr id="8" name="TextBox 7">
            <a:extLst>
              <a:ext uri="{FF2B5EF4-FFF2-40B4-BE49-F238E27FC236}">
                <a16:creationId xmlns:a16="http://schemas.microsoft.com/office/drawing/2014/main" id="{0BC2141C-10F4-82F0-A776-728B23E4FE02}"/>
              </a:ext>
            </a:extLst>
          </p:cNvPr>
          <p:cNvSpPr txBox="1"/>
          <p:nvPr/>
        </p:nvSpPr>
        <p:spPr>
          <a:xfrm>
            <a:off x="616688" y="396423"/>
            <a:ext cx="4157330" cy="1323439"/>
          </a:xfrm>
          <a:prstGeom prst="rect">
            <a:avLst/>
          </a:prstGeom>
          <a:noFill/>
        </p:spPr>
        <p:txBody>
          <a:bodyPr wrap="square" rtlCol="0">
            <a:spAutoFit/>
          </a:bodyPr>
          <a:lstStyle/>
          <a:p>
            <a:r>
              <a:rPr lang="en-US" sz="4000" b="1">
                <a:solidFill>
                  <a:schemeClr val="tx2"/>
                </a:solidFill>
                <a:latin typeface="Arial Narrow"/>
              </a:rPr>
              <a:t>THE DOUBLE DIAMOND</a:t>
            </a:r>
            <a:endParaRPr lang="en-GB"/>
          </a:p>
        </p:txBody>
      </p:sp>
      <p:sp>
        <p:nvSpPr>
          <p:cNvPr id="9" name="TextBox 8">
            <a:extLst>
              <a:ext uri="{FF2B5EF4-FFF2-40B4-BE49-F238E27FC236}">
                <a16:creationId xmlns:a16="http://schemas.microsoft.com/office/drawing/2014/main" id="{362D4223-0D99-DB51-3B2E-C5E273FDB8FB}"/>
              </a:ext>
            </a:extLst>
          </p:cNvPr>
          <p:cNvSpPr txBox="1"/>
          <p:nvPr/>
        </p:nvSpPr>
        <p:spPr>
          <a:xfrm>
            <a:off x="616688" y="2491259"/>
            <a:ext cx="3359890" cy="2862322"/>
          </a:xfrm>
          <a:prstGeom prst="rect">
            <a:avLst/>
          </a:prstGeom>
          <a:noFill/>
        </p:spPr>
        <p:txBody>
          <a:bodyPr wrap="square" rtlCol="0">
            <a:spAutoFit/>
          </a:bodyPr>
          <a:lstStyle/>
          <a:p>
            <a:r>
              <a:rPr lang="en-US" sz="1800" b="0">
                <a:latin typeface="Georgia"/>
              </a:rPr>
              <a:t>Involving Families is at the heart of these local RPC projects. In Wigan and Haringey, the Double Diamond model was used to </a:t>
            </a:r>
            <a:r>
              <a:rPr lang="en-US">
                <a:latin typeface="Georgia"/>
              </a:rPr>
              <a:t>facilitate co-production, allowing </a:t>
            </a:r>
            <a:r>
              <a:rPr lang="en-US" sz="1800" b="0">
                <a:latin typeface="Georgia"/>
              </a:rPr>
              <a:t>a better understanding of </a:t>
            </a:r>
            <a:r>
              <a:rPr lang="en-US">
                <a:latin typeface="Georgia"/>
              </a:rPr>
              <a:t>what a family-led approach to service planning would look like, and  </a:t>
            </a:r>
            <a:r>
              <a:rPr lang="en-US" sz="1800" b="0">
                <a:latin typeface="Georgia"/>
              </a:rPr>
              <a:t>avoiding assumptions.</a:t>
            </a:r>
            <a:endParaRPr lang="en-GB"/>
          </a:p>
        </p:txBody>
      </p:sp>
      <p:sp>
        <p:nvSpPr>
          <p:cNvPr id="3" name="TextBox 2">
            <a:extLst>
              <a:ext uri="{FF2B5EF4-FFF2-40B4-BE49-F238E27FC236}">
                <a16:creationId xmlns:a16="http://schemas.microsoft.com/office/drawing/2014/main" id="{33696162-9B98-B956-EA42-DA56CBE51B25}"/>
              </a:ext>
            </a:extLst>
          </p:cNvPr>
          <p:cNvSpPr txBox="1"/>
          <p:nvPr/>
        </p:nvSpPr>
        <p:spPr>
          <a:xfrm>
            <a:off x="616688" y="1698375"/>
            <a:ext cx="6096000" cy="646331"/>
          </a:xfrm>
          <a:prstGeom prst="rect">
            <a:avLst/>
          </a:prstGeom>
          <a:noFill/>
        </p:spPr>
        <p:txBody>
          <a:bodyPr wrap="square">
            <a:spAutoFit/>
          </a:bodyPr>
          <a:lstStyle/>
          <a:p>
            <a:r>
              <a:rPr lang="en-US" sz="1800">
                <a:latin typeface="Georgia" panose="02040502050405020303" pitchFamily="18" charset="0"/>
                <a:cs typeface="Arial" panose="020B0604020202020204" pitchFamily="34" charset="0"/>
              </a:rPr>
              <a:t>(Design Council, 2017)</a:t>
            </a:r>
            <a:br>
              <a:rPr lang="en-US" sz="1600">
                <a:latin typeface="Georgia" panose="02040502050405020303" pitchFamily="18" charset="0"/>
                <a:cs typeface="Arial" panose="020B0604020202020204" pitchFamily="34" charset="0"/>
              </a:rPr>
            </a:br>
            <a:endParaRPr lang="en-GB">
              <a:latin typeface="Georgia" panose="02040502050405020303" pitchFamily="18" charset="0"/>
            </a:endParaRPr>
          </a:p>
        </p:txBody>
      </p:sp>
    </p:spTree>
    <p:extLst>
      <p:ext uri="{BB962C8B-B14F-4D97-AF65-F5344CB8AC3E}">
        <p14:creationId xmlns:p14="http://schemas.microsoft.com/office/powerpoint/2010/main" val="148202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E3212-2EFF-E2D9-DE4D-222E6B5BB65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390DD7-6C51-8EEF-CC61-129F33C65603}"/>
              </a:ext>
            </a:extLst>
          </p:cNvPr>
          <p:cNvSpPr>
            <a:spLocks noGrp="1"/>
          </p:cNvSpPr>
          <p:nvPr>
            <p:ph sz="half" idx="1"/>
          </p:nvPr>
        </p:nvSpPr>
        <p:spPr>
          <a:xfrm>
            <a:off x="720000" y="1633678"/>
            <a:ext cx="5875480" cy="4557572"/>
          </a:xfrm>
        </p:spPr>
        <p:txBody>
          <a:bodyPr vert="horz" lIns="0" tIns="0" rIns="0" bIns="0" rtlCol="0" anchor="t">
            <a:normAutofit/>
          </a:bodyPr>
          <a:lstStyle/>
          <a:p>
            <a:r>
              <a:rPr lang="en-US" sz="2400">
                <a:latin typeface="Georgia"/>
              </a:rPr>
              <a:t>Project aims:</a:t>
            </a:r>
          </a:p>
          <a:p>
            <a:pPr marL="457200" indent="-457200">
              <a:buFont typeface="+mj-lt"/>
              <a:buAutoNum type="arabicPeriod"/>
            </a:pPr>
            <a:r>
              <a:rPr lang="en-US">
                <a:latin typeface="Georgia"/>
              </a:rPr>
              <a:t>Actively reach parents and carers to learn about </a:t>
            </a:r>
            <a:r>
              <a:rPr lang="en-US" b="1">
                <a:latin typeface="Georgia"/>
              </a:rPr>
              <a:t>EDIE barriers and enablers </a:t>
            </a:r>
            <a:r>
              <a:rPr lang="en-US">
                <a:latin typeface="Georgia"/>
              </a:rPr>
              <a:t>and ensure this feedback </a:t>
            </a:r>
            <a:r>
              <a:rPr lang="en-US" b="1">
                <a:latin typeface="Georgia"/>
              </a:rPr>
              <a:t>informs service planning</a:t>
            </a:r>
          </a:p>
          <a:p>
            <a:pPr marL="457200" indent="-457200">
              <a:buFont typeface="+mj-lt"/>
              <a:buAutoNum type="arabicPeriod"/>
            </a:pPr>
            <a:r>
              <a:rPr lang="en-US">
                <a:latin typeface="Georgia"/>
              </a:rPr>
              <a:t>Support parents and carers to </a:t>
            </a:r>
            <a:r>
              <a:rPr lang="en-US" b="1">
                <a:latin typeface="Georgia"/>
              </a:rPr>
              <a:t>identify any gaps </a:t>
            </a:r>
            <a:r>
              <a:rPr lang="en-US">
                <a:latin typeface="Georgia"/>
              </a:rPr>
              <a:t>in the current pre- and post programme offer</a:t>
            </a:r>
          </a:p>
          <a:p>
            <a:pPr marL="457200" indent="-457200">
              <a:buFont typeface="+mj-lt"/>
              <a:buAutoNum type="arabicPeriod"/>
            </a:pPr>
            <a:r>
              <a:rPr lang="en-US">
                <a:latin typeface="Georgia"/>
              </a:rPr>
              <a:t>Work with parents to co-produce a post programme follow up offer and what this should look like.</a:t>
            </a:r>
          </a:p>
          <a:p>
            <a:endParaRPr lang="en-US"/>
          </a:p>
          <a:p>
            <a:endParaRPr lang="en-US"/>
          </a:p>
          <a:p>
            <a:endParaRPr lang="en-US"/>
          </a:p>
        </p:txBody>
      </p:sp>
      <p:pic>
        <p:nvPicPr>
          <p:cNvPr id="9" name="Content Placeholder 8" descr="A group of people standing in front of a rainbow&#10;&#10;Description automatically generated">
            <a:extLst>
              <a:ext uri="{FF2B5EF4-FFF2-40B4-BE49-F238E27FC236}">
                <a16:creationId xmlns:a16="http://schemas.microsoft.com/office/drawing/2014/main" id="{2A00160B-1BD7-0268-D4A9-460B07569BA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52731" y="2089187"/>
            <a:ext cx="4935450" cy="3193312"/>
          </a:xfrm>
        </p:spPr>
      </p:pic>
      <p:sp>
        <p:nvSpPr>
          <p:cNvPr id="6" name="Title 5">
            <a:extLst>
              <a:ext uri="{FF2B5EF4-FFF2-40B4-BE49-F238E27FC236}">
                <a16:creationId xmlns:a16="http://schemas.microsoft.com/office/drawing/2014/main" id="{59C1493E-0348-C3EB-A3F1-A2310CF1345C}"/>
              </a:ext>
            </a:extLst>
          </p:cNvPr>
          <p:cNvSpPr>
            <a:spLocks noGrp="1"/>
          </p:cNvSpPr>
          <p:nvPr>
            <p:ph type="title"/>
          </p:nvPr>
        </p:nvSpPr>
        <p:spPr>
          <a:xfrm>
            <a:off x="720000" y="432470"/>
            <a:ext cx="10753200" cy="1201208"/>
          </a:xfrm>
        </p:spPr>
        <p:txBody>
          <a:bodyPr>
            <a:normAutofit/>
          </a:bodyPr>
          <a:lstStyle/>
          <a:p>
            <a:r>
              <a:rPr lang="en-GB" sz="4400"/>
              <a:t>WIGAN</a:t>
            </a:r>
          </a:p>
        </p:txBody>
      </p:sp>
    </p:spTree>
    <p:extLst>
      <p:ext uri="{BB962C8B-B14F-4D97-AF65-F5344CB8AC3E}">
        <p14:creationId xmlns:p14="http://schemas.microsoft.com/office/powerpoint/2010/main" val="3289237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D308DD2-39FA-9BFD-478A-437A3A1E8521}"/>
              </a:ext>
            </a:extLst>
          </p:cNvPr>
          <p:cNvSpPr txBox="1">
            <a:spLocks/>
          </p:cNvSpPr>
          <p:nvPr/>
        </p:nvSpPr>
        <p:spPr>
          <a:xfrm>
            <a:off x="720000" y="609674"/>
            <a:ext cx="10753200" cy="1201208"/>
          </a:xfrm>
          <a:prstGeom prst="rect">
            <a:avLst/>
          </a:prstGeom>
        </p:spPr>
        <p:txBody>
          <a:bodyPr/>
          <a:lstStyle>
            <a:lvl1pPr algn="l" defTabSz="914400" rtl="0" eaLnBrk="1" latinLnBrk="0" hangingPunct="1">
              <a:lnSpc>
                <a:spcPct val="90000"/>
              </a:lnSpc>
              <a:spcBef>
                <a:spcPct val="0"/>
              </a:spcBef>
              <a:buNone/>
              <a:defRPr sz="4000" b="1" i="0" kern="1200" spc="-150">
                <a:solidFill>
                  <a:schemeClr val="tx2"/>
                </a:solidFill>
                <a:latin typeface="Arial Narrow" panose="020B0604020202020204" pitchFamily="34" charset="0"/>
                <a:ea typeface="+mj-ea"/>
                <a:cs typeface="Arial Narrow" panose="020B0604020202020204" pitchFamily="34" charset="0"/>
              </a:defRPr>
            </a:lvl1pPr>
          </a:lstStyle>
          <a:p>
            <a:r>
              <a:rPr lang="en-US" sz="4400"/>
              <a:t>WIGAN</a:t>
            </a:r>
          </a:p>
        </p:txBody>
      </p:sp>
      <p:sp>
        <p:nvSpPr>
          <p:cNvPr id="5" name="TextBox 4">
            <a:extLst>
              <a:ext uri="{FF2B5EF4-FFF2-40B4-BE49-F238E27FC236}">
                <a16:creationId xmlns:a16="http://schemas.microsoft.com/office/drawing/2014/main" id="{5E987518-349A-FE2A-30A1-761FD2CADB70}"/>
              </a:ext>
            </a:extLst>
          </p:cNvPr>
          <p:cNvSpPr txBox="1"/>
          <p:nvPr/>
        </p:nvSpPr>
        <p:spPr>
          <a:xfrm>
            <a:off x="718800" y="1810882"/>
            <a:ext cx="441672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Georgia"/>
                <a:ea typeface="Calibri"/>
                <a:cs typeface="Calibri"/>
              </a:rPr>
              <a:t>Watch </a:t>
            </a:r>
            <a:r>
              <a:rPr lang="en-GB" sz="2400" b="1">
                <a:latin typeface="Georgia"/>
                <a:ea typeface="Calibri"/>
                <a:cs typeface="Calibri"/>
              </a:rPr>
              <a:t>▶</a:t>
            </a:r>
            <a:r>
              <a:rPr lang="en-GB" sz="2400">
                <a:latin typeface="Georgia"/>
                <a:ea typeface="Calibri"/>
                <a:cs typeface="Calibri"/>
              </a:rPr>
              <a:t> </a:t>
            </a:r>
            <a:r>
              <a:rPr lang="en-US" sz="2400">
                <a:latin typeface="Georgia"/>
                <a:ea typeface="Calibri"/>
                <a:cs typeface="Calibri"/>
              </a:rPr>
              <a:t>Foundations' Local Development Adviser Vicky Lloyd and Hayley McDermott, </a:t>
            </a:r>
            <a:r>
              <a:rPr lang="en-US" sz="2400">
                <a:solidFill>
                  <a:srgbClr val="1C1C1E"/>
                </a:solidFill>
                <a:latin typeface="Georgia"/>
                <a:ea typeface="+mn-lt"/>
                <a:cs typeface="+mn-lt"/>
              </a:rPr>
              <a:t>Early Help Development Team Manager in Wigan, discuss how a follow-up offer that is shaped and developed by parents may reduce </a:t>
            </a:r>
            <a:br>
              <a:rPr lang="en-US" sz="2400">
                <a:solidFill>
                  <a:srgbClr val="1C1C1E"/>
                </a:solidFill>
                <a:latin typeface="Georgia"/>
                <a:ea typeface="+mn-lt"/>
                <a:cs typeface="+mn-lt"/>
              </a:rPr>
            </a:br>
            <a:r>
              <a:rPr lang="en-US" sz="2400">
                <a:solidFill>
                  <a:srgbClr val="1C1C1E"/>
                </a:solidFill>
                <a:latin typeface="Georgia"/>
                <a:ea typeface="+mn-lt"/>
                <a:cs typeface="+mn-lt"/>
              </a:rPr>
              <a:t>re-referrals into the system and improve the overall parental journey.</a:t>
            </a:r>
            <a:endParaRPr lang="en-US" sz="2400">
              <a:solidFill>
                <a:srgbClr val="0E2841"/>
              </a:solidFill>
              <a:latin typeface="Calibri"/>
              <a:ea typeface="Calibri"/>
              <a:cs typeface="Calibri"/>
            </a:endParaRPr>
          </a:p>
        </p:txBody>
      </p:sp>
      <p:pic>
        <p:nvPicPr>
          <p:cNvPr id="2" name="Online Media 1" title="Wigan: Involving Families in RPC Service Planning">
            <a:hlinkClick r:id="" action="ppaction://media"/>
            <a:extLst>
              <a:ext uri="{FF2B5EF4-FFF2-40B4-BE49-F238E27FC236}">
                <a16:creationId xmlns:a16="http://schemas.microsoft.com/office/drawing/2014/main" id="{40BE9DE6-FA94-64C2-2B19-E7889879E7DC}"/>
              </a:ext>
            </a:extLst>
          </p:cNvPr>
          <p:cNvPicPr>
            <a:picLocks noRot="1" noChangeAspect="1"/>
          </p:cNvPicPr>
          <p:nvPr>
            <a:videoFile r:link="rId1"/>
          </p:nvPr>
        </p:nvPicPr>
        <p:blipFill>
          <a:blip r:embed="rId3"/>
          <a:stretch>
            <a:fillRect/>
          </a:stretch>
        </p:blipFill>
        <p:spPr>
          <a:xfrm>
            <a:off x="5639363" y="2144216"/>
            <a:ext cx="5833837" cy="3296118"/>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28728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D246B-D247-C5BA-EAFE-4B7C607C2AF8}"/>
              </a:ext>
            </a:extLst>
          </p:cNvPr>
          <p:cNvSpPr>
            <a:spLocks noGrp="1"/>
          </p:cNvSpPr>
          <p:nvPr>
            <p:ph type="title"/>
          </p:nvPr>
        </p:nvSpPr>
        <p:spPr>
          <a:xfrm>
            <a:off x="742078" y="1133486"/>
            <a:ext cx="10753200" cy="314325"/>
          </a:xfrm>
        </p:spPr>
        <p:txBody>
          <a:bodyPr>
            <a:normAutofit fontScale="90000"/>
          </a:bodyPr>
          <a:lstStyle/>
          <a:p>
            <a:r>
              <a:rPr lang="en-US" sz="4900">
                <a:latin typeface="Arial Narrow"/>
              </a:rPr>
              <a:t>WIGAN</a:t>
            </a:r>
            <a:br>
              <a:rPr lang="en-US" sz="4900">
                <a:latin typeface="Arial Narrow"/>
              </a:rPr>
            </a:br>
            <a:br>
              <a:rPr lang="en-US"/>
            </a:br>
            <a:endParaRPr lang="en-US"/>
          </a:p>
        </p:txBody>
      </p:sp>
      <p:graphicFrame>
        <p:nvGraphicFramePr>
          <p:cNvPr id="6" name="Content Placeholder 5">
            <a:extLst>
              <a:ext uri="{FF2B5EF4-FFF2-40B4-BE49-F238E27FC236}">
                <a16:creationId xmlns:a16="http://schemas.microsoft.com/office/drawing/2014/main" id="{7F8C10C0-B0C0-5E50-2D9D-FBE7D5858272}"/>
              </a:ext>
            </a:extLst>
          </p:cNvPr>
          <p:cNvGraphicFramePr>
            <a:graphicFrameLocks noGrp="1"/>
          </p:cNvGraphicFramePr>
          <p:nvPr>
            <p:ph sz="half" idx="1"/>
            <p:extLst>
              <p:ext uri="{D42A27DB-BD31-4B8C-83A1-F6EECF244321}">
                <p14:modId xmlns:p14="http://schemas.microsoft.com/office/powerpoint/2010/main" val="3076810629"/>
              </p:ext>
            </p:extLst>
          </p:nvPr>
        </p:nvGraphicFramePr>
        <p:xfrm>
          <a:off x="722025" y="1873493"/>
          <a:ext cx="5038725" cy="4198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Content Placeholder 22">
            <a:extLst>
              <a:ext uri="{FF2B5EF4-FFF2-40B4-BE49-F238E27FC236}">
                <a16:creationId xmlns:a16="http://schemas.microsoft.com/office/drawing/2014/main" id="{07673B55-FD33-4960-36B8-4AE23997AC46}"/>
              </a:ext>
            </a:extLst>
          </p:cNvPr>
          <p:cNvGraphicFramePr>
            <a:graphicFrameLocks noGrp="1"/>
          </p:cNvGraphicFramePr>
          <p:nvPr>
            <p:ph sz="half" idx="2"/>
            <p:extLst>
              <p:ext uri="{D42A27DB-BD31-4B8C-83A1-F6EECF244321}">
                <p14:modId xmlns:p14="http://schemas.microsoft.com/office/powerpoint/2010/main" val="679607238"/>
              </p:ext>
            </p:extLst>
          </p:nvPr>
        </p:nvGraphicFramePr>
        <p:xfrm>
          <a:off x="6456553" y="1882068"/>
          <a:ext cx="5038725" cy="41973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lide Number Placeholder 4">
            <a:extLst>
              <a:ext uri="{FF2B5EF4-FFF2-40B4-BE49-F238E27FC236}">
                <a16:creationId xmlns:a16="http://schemas.microsoft.com/office/drawing/2014/main" id="{F395CEBE-74B3-C7FF-0B3B-78BF32DCB2AF}"/>
              </a:ext>
            </a:extLst>
          </p:cNvPr>
          <p:cNvSpPr>
            <a:spLocks noGrp="1"/>
          </p:cNvSpPr>
          <p:nvPr>
            <p:ph type="sldNum" sz="quarter" idx="4"/>
          </p:nvPr>
        </p:nvSpPr>
        <p:spPr>
          <a:xfrm>
            <a:off x="8377181" y="6104534"/>
            <a:ext cx="1448509" cy="550740"/>
          </a:xfrm>
        </p:spPr>
        <p:txBody>
          <a:bodyPr/>
          <a:lstStyle/>
          <a:p>
            <a:pPr algn="ctr"/>
            <a:r>
              <a:rPr lang="en-US" sz="2800" b="1">
                <a:latin typeface="Arial Narrow" panose="020B0606020202030204" pitchFamily="34" charset="0"/>
              </a:rPr>
              <a:t>DEFINE</a:t>
            </a:r>
            <a:r>
              <a:rPr lang="en-US" sz="1800">
                <a:latin typeface="Georgia"/>
              </a:rPr>
              <a:t> </a:t>
            </a:r>
            <a:endParaRPr lang="en-US" sz="1800"/>
          </a:p>
        </p:txBody>
      </p:sp>
      <p:sp>
        <p:nvSpPr>
          <p:cNvPr id="77" name="TextBox 76">
            <a:extLst>
              <a:ext uri="{FF2B5EF4-FFF2-40B4-BE49-F238E27FC236}">
                <a16:creationId xmlns:a16="http://schemas.microsoft.com/office/drawing/2014/main" id="{F774B2B7-C111-F430-A332-3A169307C632}"/>
              </a:ext>
            </a:extLst>
          </p:cNvPr>
          <p:cNvSpPr txBox="1"/>
          <p:nvPr/>
        </p:nvSpPr>
        <p:spPr>
          <a:xfrm>
            <a:off x="1801917" y="5701167"/>
            <a:ext cx="291904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                </a:t>
            </a:r>
            <a:r>
              <a:rPr lang="en-US" sz="2800" b="1">
                <a:latin typeface="Georgia"/>
                <a:cs typeface="Calibri"/>
              </a:rPr>
              <a:t> </a:t>
            </a:r>
            <a:r>
              <a:rPr lang="en-US" sz="2800" b="1">
                <a:latin typeface="Arial Narrow" panose="020B0606020202030204" pitchFamily="34" charset="0"/>
                <a:cs typeface="Calibri"/>
              </a:rPr>
              <a:t>DISCOVER</a:t>
            </a:r>
            <a:endParaRPr lang="en-US" sz="2800" b="1">
              <a:latin typeface="Arial Narrow" panose="020B0606020202030204" pitchFamily="34" charset="0"/>
            </a:endParaRPr>
          </a:p>
        </p:txBody>
      </p:sp>
      <p:sp>
        <p:nvSpPr>
          <p:cNvPr id="4" name="TextBox 3">
            <a:extLst>
              <a:ext uri="{FF2B5EF4-FFF2-40B4-BE49-F238E27FC236}">
                <a16:creationId xmlns:a16="http://schemas.microsoft.com/office/drawing/2014/main" id="{E4F074FA-77F3-3861-5C36-3FC5F292B7A9}"/>
              </a:ext>
            </a:extLst>
          </p:cNvPr>
          <p:cNvSpPr txBox="1"/>
          <p:nvPr/>
        </p:nvSpPr>
        <p:spPr>
          <a:xfrm>
            <a:off x="696722" y="1133486"/>
            <a:ext cx="8180651" cy="461665"/>
          </a:xfrm>
          <a:prstGeom prst="rect">
            <a:avLst/>
          </a:prstGeom>
          <a:noFill/>
        </p:spPr>
        <p:txBody>
          <a:bodyPr wrap="square">
            <a:spAutoFit/>
          </a:bodyPr>
          <a:lstStyle/>
          <a:p>
            <a:r>
              <a:rPr lang="en-US" sz="2400">
                <a:latin typeface="Georgia" panose="02040502050405020303" pitchFamily="18" charset="0"/>
              </a:rPr>
              <a:t>The Double Diamond Model (Design Council, 2017)</a:t>
            </a:r>
            <a:endParaRPr lang="en-GB" sz="2400">
              <a:latin typeface="Georgia" panose="02040502050405020303" pitchFamily="18" charset="0"/>
            </a:endParaRPr>
          </a:p>
        </p:txBody>
      </p:sp>
      <p:sp>
        <p:nvSpPr>
          <p:cNvPr id="3" name="TextBox 2">
            <a:extLst>
              <a:ext uri="{FF2B5EF4-FFF2-40B4-BE49-F238E27FC236}">
                <a16:creationId xmlns:a16="http://schemas.microsoft.com/office/drawing/2014/main" id="{635257D0-5960-2D95-03B2-98E36C01D6B3}"/>
              </a:ext>
            </a:extLst>
          </p:cNvPr>
          <p:cNvSpPr txBox="1"/>
          <p:nvPr/>
        </p:nvSpPr>
        <p:spPr>
          <a:xfrm>
            <a:off x="2575639" y="2661429"/>
            <a:ext cx="1371600" cy="1200329"/>
          </a:xfrm>
          <a:prstGeom prst="rect">
            <a:avLst/>
          </a:prstGeom>
          <a:noFill/>
        </p:spPr>
        <p:txBody>
          <a:bodyPr wrap="square" rtlCol="0">
            <a:spAutoFit/>
          </a:bodyPr>
          <a:lstStyle/>
          <a:p>
            <a:pPr algn="ctr"/>
            <a:r>
              <a:rPr lang="en-US" sz="1800" b="0">
                <a:solidFill>
                  <a:schemeClr val="bg1"/>
                </a:solidFill>
                <a:latin typeface="Georgia"/>
                <a:ea typeface="Calibri"/>
                <a:cs typeface="Calibri"/>
              </a:rPr>
              <a:t>Targeted survey in 3                         Family Hub areas </a:t>
            </a:r>
            <a:endParaRPr lang="en-GB"/>
          </a:p>
        </p:txBody>
      </p:sp>
      <p:sp>
        <p:nvSpPr>
          <p:cNvPr id="7" name="TextBox 6">
            <a:extLst>
              <a:ext uri="{FF2B5EF4-FFF2-40B4-BE49-F238E27FC236}">
                <a16:creationId xmlns:a16="http://schemas.microsoft.com/office/drawing/2014/main" id="{17FC9CAB-94BF-B97E-78C5-3F4464AF78A4}"/>
              </a:ext>
            </a:extLst>
          </p:cNvPr>
          <p:cNvSpPr txBox="1"/>
          <p:nvPr/>
        </p:nvSpPr>
        <p:spPr>
          <a:xfrm>
            <a:off x="1801917" y="4095248"/>
            <a:ext cx="2919045" cy="923330"/>
          </a:xfrm>
          <a:prstGeom prst="rect">
            <a:avLst/>
          </a:prstGeom>
          <a:noFill/>
        </p:spPr>
        <p:txBody>
          <a:bodyPr wrap="square" rtlCol="0">
            <a:spAutoFit/>
          </a:bodyPr>
          <a:lstStyle/>
          <a:p>
            <a:pPr algn="ctr"/>
            <a:r>
              <a:rPr lang="en-US" b="0">
                <a:solidFill>
                  <a:schemeClr val="bg1"/>
                </a:solidFill>
                <a:latin typeface="Georgia"/>
                <a:ea typeface="Calibri"/>
                <a:cs typeface="Calibri"/>
              </a:rPr>
              <a:t>Engagement with families to identify support gaps </a:t>
            </a:r>
          </a:p>
          <a:p>
            <a:pPr algn="ctr"/>
            <a:endParaRPr lang="en-GB"/>
          </a:p>
        </p:txBody>
      </p:sp>
    </p:spTree>
    <p:extLst>
      <p:ext uri="{BB962C8B-B14F-4D97-AF65-F5344CB8AC3E}">
        <p14:creationId xmlns:p14="http://schemas.microsoft.com/office/powerpoint/2010/main" val="2434425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CF2414B-B78C-5525-1BA3-95AFADDE1A31}"/>
              </a:ext>
            </a:extLst>
          </p:cNvPr>
          <p:cNvSpPr>
            <a:spLocks noGrp="1"/>
          </p:cNvSpPr>
          <p:nvPr>
            <p:ph sz="half" idx="11"/>
          </p:nvPr>
        </p:nvSpPr>
        <p:spPr/>
        <p:txBody>
          <a:bodyPr>
            <a:normAutofit lnSpcReduction="10000"/>
          </a:bodyPr>
          <a:lstStyle/>
          <a:p>
            <a:r>
              <a:rPr lang="en-GB" sz="2000" cap="all">
                <a:latin typeface="Arial Narrow" panose="020B0606020202030204" pitchFamily="34" charset="0"/>
              </a:rPr>
              <a:t>Pre- and post programme offer</a:t>
            </a:r>
          </a:p>
          <a:p>
            <a:pPr marL="342900" indent="-342900">
              <a:buFont typeface="Arial" panose="020B0604020202020204" pitchFamily="34" charset="0"/>
              <a:buChar char="•"/>
            </a:pPr>
            <a:r>
              <a:rPr lang="en-GB" sz="2000">
                <a:latin typeface="Arial Narrow" panose="020B0606020202030204" pitchFamily="34" charset="0"/>
              </a:rPr>
              <a:t>Increase understanding of what families’ need from a preventative/universal RPC support offer</a:t>
            </a:r>
          </a:p>
          <a:p>
            <a:pPr marL="342900" indent="-342900">
              <a:buFont typeface="Arial" panose="020B0604020202020204" pitchFamily="34" charset="0"/>
              <a:buChar char="•"/>
            </a:pPr>
            <a:r>
              <a:rPr lang="en-GB">
                <a:latin typeface="Arial Narrow" panose="020B0606020202030204" pitchFamily="34" charset="0"/>
              </a:rPr>
              <a:t>Increase understanding of what families identify they need from a post programme “follow-up” support offer</a:t>
            </a:r>
          </a:p>
          <a:p>
            <a:pPr marL="342900" indent="-342900">
              <a:buFont typeface="Arial" panose="020B0604020202020204" pitchFamily="34" charset="0"/>
              <a:buChar char="•"/>
            </a:pPr>
            <a:r>
              <a:rPr lang="en-GB" sz="2000">
                <a:latin typeface="Arial Narrow" panose="020B0606020202030204" pitchFamily="34" charset="0"/>
              </a:rPr>
              <a:t>Reflect and embed this learning in service planning.</a:t>
            </a:r>
          </a:p>
          <a:p>
            <a:endParaRPr lang="en-GB"/>
          </a:p>
        </p:txBody>
      </p:sp>
      <p:sp>
        <p:nvSpPr>
          <p:cNvPr id="6" name="Title 5">
            <a:extLst>
              <a:ext uri="{FF2B5EF4-FFF2-40B4-BE49-F238E27FC236}">
                <a16:creationId xmlns:a16="http://schemas.microsoft.com/office/drawing/2014/main" id="{6FE26F1B-BF39-9604-1022-48AF02925A63}"/>
              </a:ext>
            </a:extLst>
          </p:cNvPr>
          <p:cNvSpPr>
            <a:spLocks noGrp="1"/>
          </p:cNvSpPr>
          <p:nvPr>
            <p:ph type="title"/>
          </p:nvPr>
        </p:nvSpPr>
        <p:spPr>
          <a:xfrm>
            <a:off x="720000" y="528087"/>
            <a:ext cx="10753200" cy="676024"/>
          </a:xfrm>
        </p:spPr>
        <p:txBody>
          <a:bodyPr>
            <a:noAutofit/>
          </a:bodyPr>
          <a:lstStyle/>
          <a:p>
            <a:r>
              <a:rPr lang="en-GB"/>
              <a:t>WIGAN OVERVIEW </a:t>
            </a:r>
            <a:br>
              <a:rPr lang="en-GB"/>
            </a:br>
            <a:endParaRPr lang="en-GB">
              <a:latin typeface="Georgia" panose="02040502050405020303" pitchFamily="18" charset="0"/>
            </a:endParaRPr>
          </a:p>
        </p:txBody>
      </p:sp>
      <p:sp>
        <p:nvSpPr>
          <p:cNvPr id="7" name="Content Placeholder 6">
            <a:extLst>
              <a:ext uri="{FF2B5EF4-FFF2-40B4-BE49-F238E27FC236}">
                <a16:creationId xmlns:a16="http://schemas.microsoft.com/office/drawing/2014/main" id="{D73789AD-D175-A71C-8F3C-C3271179AB92}"/>
              </a:ext>
            </a:extLst>
          </p:cNvPr>
          <p:cNvSpPr>
            <a:spLocks noGrp="1"/>
          </p:cNvSpPr>
          <p:nvPr>
            <p:ph sz="half" idx="1"/>
          </p:nvPr>
        </p:nvSpPr>
        <p:spPr>
          <a:xfrm>
            <a:off x="720000" y="1980001"/>
            <a:ext cx="3209204" cy="4197872"/>
          </a:xfrm>
        </p:spPr>
        <p:txBody>
          <a:bodyPr>
            <a:normAutofit lnSpcReduction="10000"/>
          </a:bodyPr>
          <a:lstStyle/>
          <a:p>
            <a:pPr lvl="0"/>
            <a:r>
              <a:rPr lang="en-GB" sz="2000" b="1">
                <a:latin typeface="Georgia" panose="02040502050405020303" pitchFamily="18" charset="0"/>
              </a:rPr>
              <a:t>EDIE:</a:t>
            </a:r>
          </a:p>
          <a:p>
            <a:pPr marL="342900" lvl="0" indent="-342900">
              <a:buFont typeface="Arial" panose="020B0604020202020204" pitchFamily="34" charset="0"/>
              <a:buChar char="•"/>
            </a:pPr>
            <a:r>
              <a:rPr lang="en-GB" sz="2000" b="0">
                <a:latin typeface="Georgia" panose="02040502050405020303" pitchFamily="18" charset="0"/>
              </a:rPr>
              <a:t>Test and learn approach to better understand and address barriers</a:t>
            </a:r>
          </a:p>
          <a:p>
            <a:pPr marL="342900" lvl="0" indent="-342900">
              <a:buFont typeface="Arial" panose="020B0604020202020204" pitchFamily="34" charset="0"/>
              <a:buChar char="•"/>
            </a:pPr>
            <a:r>
              <a:rPr lang="en-GB" sz="2000" b="0">
                <a:latin typeface="Georgia" panose="02040502050405020303" pitchFamily="18" charset="0"/>
              </a:rPr>
              <a:t>Place and space considerations</a:t>
            </a:r>
          </a:p>
          <a:p>
            <a:pPr marL="342900" lvl="0" indent="-342900">
              <a:buFont typeface="Arial" panose="020B0604020202020204" pitchFamily="34" charset="0"/>
              <a:buChar char="•"/>
            </a:pPr>
            <a:r>
              <a:rPr lang="en-GB" sz="2000" b="0">
                <a:latin typeface="Georgia" panose="02040502050405020303" pitchFamily="18" charset="0"/>
              </a:rPr>
              <a:t>Increase the reach to under-served and marginalised communities</a:t>
            </a:r>
          </a:p>
          <a:p>
            <a:pPr marL="342900" lvl="0" indent="-342900">
              <a:buFont typeface="Arial" panose="020B0604020202020204" pitchFamily="34" charset="0"/>
              <a:buChar char="•"/>
            </a:pPr>
            <a:r>
              <a:rPr lang="en-GB" sz="2000"/>
              <a:t>Engage both parents in service planning.</a:t>
            </a:r>
            <a:endParaRPr lang="en-GB" sz="2000" b="0">
              <a:latin typeface="Georgia" panose="02040502050405020303" pitchFamily="18" charset="0"/>
            </a:endParaRPr>
          </a:p>
          <a:p>
            <a:endParaRPr lang="en-GB"/>
          </a:p>
        </p:txBody>
      </p:sp>
      <p:sp>
        <p:nvSpPr>
          <p:cNvPr id="5" name="Slide Number Placeholder 4">
            <a:extLst>
              <a:ext uri="{FF2B5EF4-FFF2-40B4-BE49-F238E27FC236}">
                <a16:creationId xmlns:a16="http://schemas.microsoft.com/office/drawing/2014/main" id="{67A18D3C-04B8-7E81-CDA6-1826F6CD9567}"/>
              </a:ext>
            </a:extLst>
          </p:cNvPr>
          <p:cNvSpPr>
            <a:spLocks noGrp="1"/>
          </p:cNvSpPr>
          <p:nvPr>
            <p:ph type="sldNum" sz="quarter" idx="4"/>
          </p:nvPr>
        </p:nvSpPr>
        <p:spPr/>
        <p:txBody>
          <a:bodyPr/>
          <a:lstStyle/>
          <a:p>
            <a:fld id="{066BCEA9-4EE6-0946-ABE0-0FBD23C750CA}" type="slidenum">
              <a:rPr lang="en-US" smtClean="0"/>
              <a:pPr/>
              <a:t>9</a:t>
            </a:fld>
            <a:endParaRPr lang="en-US"/>
          </a:p>
        </p:txBody>
      </p:sp>
      <p:sp>
        <p:nvSpPr>
          <p:cNvPr id="8" name="Content Placeholder 7">
            <a:extLst>
              <a:ext uri="{FF2B5EF4-FFF2-40B4-BE49-F238E27FC236}">
                <a16:creationId xmlns:a16="http://schemas.microsoft.com/office/drawing/2014/main" id="{4FB7B3EA-824B-FCDF-3FE6-160A10142B06}"/>
              </a:ext>
            </a:extLst>
          </p:cNvPr>
          <p:cNvSpPr>
            <a:spLocks noGrp="1"/>
          </p:cNvSpPr>
          <p:nvPr>
            <p:ph sz="half" idx="10"/>
          </p:nvPr>
        </p:nvSpPr>
        <p:spPr>
          <a:xfrm>
            <a:off x="4386000" y="1980001"/>
            <a:ext cx="3119323" cy="4197872"/>
          </a:xfrm>
        </p:spPr>
        <p:txBody>
          <a:bodyPr/>
          <a:lstStyle/>
          <a:p>
            <a:r>
              <a:rPr lang="en-GB" sz="2000" b="1">
                <a:latin typeface="Georgia" panose="02040502050405020303" pitchFamily="18" charset="0"/>
              </a:rPr>
              <a:t>Improving the family journey and experience:</a:t>
            </a:r>
          </a:p>
          <a:p>
            <a:pPr marL="342900" indent="-342900">
              <a:buFont typeface="Arial" panose="020B0604020202020204" pitchFamily="34" charset="0"/>
              <a:buChar char="•"/>
            </a:pPr>
            <a:r>
              <a:rPr lang="en-GB" sz="2000"/>
              <a:t>Hearing previously unseen or harder to hear voices and embedding within service planning</a:t>
            </a:r>
          </a:p>
          <a:p>
            <a:pPr marL="342900" indent="-342900">
              <a:buFont typeface="Arial" panose="020B0604020202020204" pitchFamily="34" charset="0"/>
              <a:buChar char="•"/>
            </a:pPr>
            <a:r>
              <a:rPr lang="en-GB" sz="2000"/>
              <a:t>Increase learning on how best to deliver RPC support to families in their communities.</a:t>
            </a:r>
          </a:p>
          <a:p>
            <a:endParaRPr lang="en-GB"/>
          </a:p>
        </p:txBody>
      </p:sp>
      <p:sp>
        <p:nvSpPr>
          <p:cNvPr id="2" name="TextBox 1">
            <a:extLst>
              <a:ext uri="{FF2B5EF4-FFF2-40B4-BE49-F238E27FC236}">
                <a16:creationId xmlns:a16="http://schemas.microsoft.com/office/drawing/2014/main" id="{823C4DD3-92E1-F163-9885-B2C27E2FBCBA}"/>
              </a:ext>
            </a:extLst>
          </p:cNvPr>
          <p:cNvSpPr txBox="1"/>
          <p:nvPr/>
        </p:nvSpPr>
        <p:spPr>
          <a:xfrm>
            <a:off x="610158" y="916054"/>
            <a:ext cx="10067454" cy="400110"/>
          </a:xfrm>
          <a:prstGeom prst="rect">
            <a:avLst/>
          </a:prstGeom>
          <a:noFill/>
        </p:spPr>
        <p:txBody>
          <a:bodyPr wrap="square" rtlCol="0">
            <a:spAutoFit/>
          </a:bodyPr>
          <a:lstStyle/>
          <a:p>
            <a:r>
              <a:rPr lang="en-GB" sz="2000">
                <a:latin typeface="Georgia" panose="02040502050405020303" pitchFamily="18" charset="0"/>
              </a:rPr>
              <a:t>Family engagement in RPC service planning in </a:t>
            </a:r>
            <a:r>
              <a:rPr lang="en-GB" sz="2000" b="1">
                <a:latin typeface="Georgia" panose="02040502050405020303" pitchFamily="18" charset="0"/>
              </a:rPr>
              <a:t>Wigan</a:t>
            </a:r>
            <a:endParaRPr lang="en-GB" sz="2000" b="1"/>
          </a:p>
        </p:txBody>
      </p:sp>
    </p:spTree>
    <p:extLst>
      <p:ext uri="{BB962C8B-B14F-4D97-AF65-F5344CB8AC3E}">
        <p14:creationId xmlns:p14="http://schemas.microsoft.com/office/powerpoint/2010/main" val="446643392"/>
      </p:ext>
    </p:extLst>
  </p:cSld>
  <p:clrMapOvr>
    <a:masterClrMapping/>
  </p:clrMapOvr>
</p:sld>
</file>

<file path=ppt/theme/theme1.xml><?xml version="1.0" encoding="utf-8"?>
<a:theme xmlns:a="http://schemas.openxmlformats.org/drawingml/2006/main" name="Cover Slides">
  <a:themeElements>
    <a:clrScheme name="Foundations">
      <a:dk1>
        <a:srgbClr val="1C1C1E"/>
      </a:dk1>
      <a:lt1>
        <a:srgbClr val="FFFFFF"/>
      </a:lt1>
      <a:dk2>
        <a:srgbClr val="007168"/>
      </a:dk2>
      <a:lt2>
        <a:srgbClr val="F2F2EC"/>
      </a:lt2>
      <a:accent1>
        <a:srgbClr val="F89000"/>
      </a:accent1>
      <a:accent2>
        <a:srgbClr val="668DD1"/>
      </a:accent2>
      <a:accent3>
        <a:srgbClr val="FC6431"/>
      </a:accent3>
      <a:accent4>
        <a:srgbClr val="F083CF"/>
      </a:accent4>
      <a:accent5>
        <a:srgbClr val="00D3E6"/>
      </a:accent5>
      <a:accent6>
        <a:srgbClr val="007169"/>
      </a:accent6>
      <a:hlink>
        <a:srgbClr val="1C1E1F"/>
      </a:hlink>
      <a:folHlink>
        <a:srgbClr val="0072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undations_template_PPT_v3" id="{ED1275F9-4FE2-2643-9FD2-823057984B1B}" vid="{5BF72B93-7226-6E4B-88C1-7DE82C7FDFD9}"/>
    </a:ext>
  </a:extLst>
</a:theme>
</file>

<file path=ppt/theme/theme2.xml><?xml version="1.0" encoding="utf-8"?>
<a:theme xmlns:a="http://schemas.openxmlformats.org/drawingml/2006/main" name="Content_slides_White">
  <a:themeElements>
    <a:clrScheme name="Foundations">
      <a:dk1>
        <a:srgbClr val="1C1C1E"/>
      </a:dk1>
      <a:lt1>
        <a:srgbClr val="FFFFFF"/>
      </a:lt1>
      <a:dk2>
        <a:srgbClr val="007168"/>
      </a:dk2>
      <a:lt2>
        <a:srgbClr val="F2F2EC"/>
      </a:lt2>
      <a:accent1>
        <a:srgbClr val="F89000"/>
      </a:accent1>
      <a:accent2>
        <a:srgbClr val="668DD1"/>
      </a:accent2>
      <a:accent3>
        <a:srgbClr val="FC6431"/>
      </a:accent3>
      <a:accent4>
        <a:srgbClr val="F083CF"/>
      </a:accent4>
      <a:accent5>
        <a:srgbClr val="00D3E6"/>
      </a:accent5>
      <a:accent6>
        <a:srgbClr val="007169"/>
      </a:accent6>
      <a:hlink>
        <a:srgbClr val="1C1E1F"/>
      </a:hlink>
      <a:folHlink>
        <a:srgbClr val="0072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undations_template_PPT_v3" id="{ED1275F9-4FE2-2643-9FD2-823057984B1B}" vid="{B4DE0F49-E9F9-5549-ACE6-E407F00269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085df86-5d8d-49d8-b2d7-18d32c87efc2" xsi:nil="true"/>
    <lcf76f155ced4ddcb4097134ff3c332f xmlns="e6c57ecc-2c8c-4e63-96a2-3be5d7ce494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CE0E485B916C428C737F3342472BA7" ma:contentTypeVersion="15" ma:contentTypeDescription="Create a new document." ma:contentTypeScope="" ma:versionID="4ab228ac7b0d9f69142d430ffbc778a4">
  <xsd:schema xmlns:xsd="http://www.w3.org/2001/XMLSchema" xmlns:xs="http://www.w3.org/2001/XMLSchema" xmlns:p="http://schemas.microsoft.com/office/2006/metadata/properties" xmlns:ns2="e6c57ecc-2c8c-4e63-96a2-3be5d7ce494d" xmlns:ns3="8085df86-5d8d-49d8-b2d7-18d32c87efc2" targetNamespace="http://schemas.microsoft.com/office/2006/metadata/properties" ma:root="true" ma:fieldsID="0759e2e1616a401f55a5693e6aa46f85" ns2:_="" ns3:_="">
    <xsd:import namespace="e6c57ecc-2c8c-4e63-96a2-3be5d7ce494d"/>
    <xsd:import namespace="8085df86-5d8d-49d8-b2d7-18d32c87efc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57ecc-2c8c-4e63-96a2-3be5d7ce49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50282cd-7c0e-4d83-9a23-684f2e34708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85df86-5d8d-49d8-b2d7-18d32c87efc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a0222d7-1433-45fe-a679-cea5d5a55ab9}" ma:internalName="TaxCatchAll" ma:showField="CatchAllData" ma:web="8085df86-5d8d-49d8-b2d7-18d32c87efc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50A237-40E8-4ECA-8DE0-EA54A5682BBF}">
  <ds:schemaRefs>
    <ds:schemaRef ds:uri="http://schemas.microsoft.com/sharepoint/v3/contenttype/forms"/>
  </ds:schemaRefs>
</ds:datastoreItem>
</file>

<file path=customXml/itemProps2.xml><?xml version="1.0" encoding="utf-8"?>
<ds:datastoreItem xmlns:ds="http://schemas.openxmlformats.org/officeDocument/2006/customXml" ds:itemID="{B843F0E6-3994-48BF-8C3F-7ABE8763F30C}">
  <ds:schemaRefs>
    <ds:schemaRef ds:uri="http://schemas.microsoft.com/office/2006/metadata/properties"/>
    <ds:schemaRef ds:uri="http://purl.org/dc/elements/1.1/"/>
    <ds:schemaRef ds:uri="8085df86-5d8d-49d8-b2d7-18d32c87efc2"/>
    <ds:schemaRef ds:uri="http://purl.org/dc/dcmitype/"/>
    <ds:schemaRef ds:uri="http://www.w3.org/XML/1998/namespace"/>
    <ds:schemaRef ds:uri="http://schemas.microsoft.com/office/2006/documentManagement/types"/>
    <ds:schemaRef ds:uri="http://purl.org/dc/terms/"/>
    <ds:schemaRef ds:uri="8dacd1ab-badd-456a-b4ec-ea80d5643ece"/>
    <ds:schemaRef ds:uri="http://schemas.microsoft.com/office/infopath/2007/PartnerControls"/>
    <ds:schemaRef ds:uri="http://schemas.openxmlformats.org/package/2006/metadata/core-properties"/>
    <ds:schemaRef ds:uri="e6c57ecc-2c8c-4e63-96a2-3be5d7ce494d"/>
  </ds:schemaRefs>
</ds:datastoreItem>
</file>

<file path=customXml/itemProps3.xml><?xml version="1.0" encoding="utf-8"?>
<ds:datastoreItem xmlns:ds="http://schemas.openxmlformats.org/officeDocument/2006/customXml" ds:itemID="{A60FDA6B-0CBB-4A85-BC83-3D780170E3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c57ecc-2c8c-4e63-96a2-3be5d7ce494d"/>
    <ds:schemaRef ds:uri="8085df86-5d8d-49d8-b2d7-18d32c87ef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68</TotalTime>
  <Words>2179</Words>
  <Application>Microsoft Office PowerPoint</Application>
  <PresentationFormat>Widescreen</PresentationFormat>
  <Paragraphs>207</Paragraphs>
  <Slides>16</Slides>
  <Notes>9</Notes>
  <HiddenSlides>0</HiddenSlides>
  <MMClips>9</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Aptos</vt:lpstr>
      <vt:lpstr>Arial</vt:lpstr>
      <vt:lpstr>Arial Narrow</vt:lpstr>
      <vt:lpstr>Calibri</vt:lpstr>
      <vt:lpstr>Georgia</vt:lpstr>
      <vt:lpstr>new-kansas</vt:lpstr>
      <vt:lpstr>Staatliches</vt:lpstr>
      <vt:lpstr>Symbol</vt:lpstr>
      <vt:lpstr>Symbol,Sans-Serif</vt:lpstr>
      <vt:lpstr>Wingdings</vt:lpstr>
      <vt:lpstr>Cover Slides</vt:lpstr>
      <vt:lpstr>Content_slides_White</vt:lpstr>
      <vt:lpstr>Involving Families in Reducing Parental Conflict Service Planning Local area projects</vt:lpstr>
      <vt:lpstr>Background</vt:lpstr>
      <vt:lpstr>EQUALITY, DIVERSITY, INCLUSION &amp; EQUITY (EDIE)</vt:lpstr>
      <vt:lpstr>Working with local areas</vt:lpstr>
      <vt:lpstr>PowerPoint Presentation</vt:lpstr>
      <vt:lpstr>WIGAN</vt:lpstr>
      <vt:lpstr>PowerPoint Presentation</vt:lpstr>
      <vt:lpstr>WIGAN  </vt:lpstr>
      <vt:lpstr>WIGAN OVERVIEW  </vt:lpstr>
      <vt:lpstr>HARINGEY</vt:lpstr>
      <vt:lpstr>PowerPoint Presentation</vt:lpstr>
      <vt:lpstr>HARINGEY</vt:lpstr>
      <vt:lpstr>HARINGEY OVERVIEW </vt:lpstr>
      <vt:lpstr>BOLTON</vt:lpstr>
      <vt:lpstr>BOLTON</vt:lpstr>
      <vt:lpstr>WHAT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Kathryn Catterall</dc:creator>
  <cp:lastModifiedBy>Kim Johnson</cp:lastModifiedBy>
  <cp:revision>6</cp:revision>
  <dcterms:created xsi:type="dcterms:W3CDTF">2024-10-08T10:57:35Z</dcterms:created>
  <dcterms:modified xsi:type="dcterms:W3CDTF">2025-02-04T11:35:01Z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0x01010051CE0E485B916C428C737F3342472BA7</vt:lpwstr>
  </property>
</Properties>
</file>